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2"/>
  </p:notesMasterIdLst>
  <p:sldIdLst>
    <p:sldId id="256" r:id="rId2"/>
    <p:sldId id="282" r:id="rId3"/>
    <p:sldId id="284" r:id="rId4"/>
    <p:sldId id="283" r:id="rId5"/>
    <p:sldId id="285" r:id="rId6"/>
    <p:sldId id="286" r:id="rId7"/>
    <p:sldId id="361" r:id="rId8"/>
    <p:sldId id="345" r:id="rId9"/>
    <p:sldId id="298" r:id="rId10"/>
    <p:sldId id="368" r:id="rId11"/>
    <p:sldId id="367" r:id="rId12"/>
    <p:sldId id="377" r:id="rId13"/>
    <p:sldId id="378" r:id="rId14"/>
    <p:sldId id="294" r:id="rId15"/>
    <p:sldId id="295" r:id="rId16"/>
    <p:sldId id="296" r:id="rId17"/>
    <p:sldId id="388" r:id="rId18"/>
    <p:sldId id="390" r:id="rId19"/>
    <p:sldId id="386" r:id="rId20"/>
    <p:sldId id="413" r:id="rId21"/>
    <p:sldId id="354" r:id="rId22"/>
    <p:sldId id="355" r:id="rId23"/>
    <p:sldId id="356" r:id="rId24"/>
    <p:sldId id="414" r:id="rId25"/>
    <p:sldId id="415" r:id="rId26"/>
    <p:sldId id="416" r:id="rId27"/>
    <p:sldId id="417" r:id="rId28"/>
    <p:sldId id="418" r:id="rId29"/>
    <p:sldId id="419" r:id="rId30"/>
    <p:sldId id="420" r:id="rId31"/>
    <p:sldId id="421" r:id="rId32"/>
    <p:sldId id="422" r:id="rId33"/>
    <p:sldId id="423" r:id="rId34"/>
    <p:sldId id="387" r:id="rId35"/>
    <p:sldId id="392" r:id="rId36"/>
    <p:sldId id="391" r:id="rId37"/>
    <p:sldId id="403" r:id="rId38"/>
    <p:sldId id="394" r:id="rId39"/>
    <p:sldId id="395" r:id="rId40"/>
    <p:sldId id="396" r:id="rId41"/>
    <p:sldId id="397" r:id="rId42"/>
    <p:sldId id="398" r:id="rId43"/>
    <p:sldId id="399" r:id="rId44"/>
    <p:sldId id="400" r:id="rId45"/>
    <p:sldId id="401" r:id="rId46"/>
    <p:sldId id="402" r:id="rId47"/>
    <p:sldId id="404" r:id="rId48"/>
    <p:sldId id="405" r:id="rId49"/>
    <p:sldId id="406" r:id="rId50"/>
    <p:sldId id="408" r:id="rId51"/>
    <p:sldId id="424" r:id="rId52"/>
    <p:sldId id="425" r:id="rId53"/>
    <p:sldId id="426" r:id="rId54"/>
    <p:sldId id="427" r:id="rId55"/>
    <p:sldId id="370" r:id="rId56"/>
    <p:sldId id="430" r:id="rId57"/>
    <p:sldId id="371" r:id="rId58"/>
    <p:sldId id="431" r:id="rId59"/>
    <p:sldId id="372" r:id="rId60"/>
    <p:sldId id="272" r:id="rId6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20E652-4868-4784-90F1-07F3AF19838F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D9E13A1-0CDF-453B-8280-AF0C2C121EEC}">
      <dgm:prSet phldrT="[Metin]"/>
      <dgm:spPr/>
      <dgm:t>
        <a:bodyPr/>
        <a:lstStyle/>
        <a:p>
          <a:r>
            <a:rPr lang="tr-TR" dirty="0" smtClean="0"/>
            <a:t>Yetkinlik</a:t>
          </a:r>
          <a:endParaRPr lang="tr-TR" dirty="0"/>
        </a:p>
      </dgm:t>
    </dgm:pt>
    <dgm:pt modelId="{2BBF89A7-F609-4EF3-BE57-1230006D6E62}" type="parTrans" cxnId="{7A23DE50-C75D-4331-BB2D-88F7274FBB79}">
      <dgm:prSet/>
      <dgm:spPr/>
      <dgm:t>
        <a:bodyPr/>
        <a:lstStyle/>
        <a:p>
          <a:endParaRPr lang="tr-TR"/>
        </a:p>
      </dgm:t>
    </dgm:pt>
    <dgm:pt modelId="{2E536E0C-4891-4EC3-89E9-280C251A3390}" type="sibTrans" cxnId="{7A23DE50-C75D-4331-BB2D-88F7274FBB79}">
      <dgm:prSet/>
      <dgm:spPr/>
      <dgm:t>
        <a:bodyPr/>
        <a:lstStyle/>
        <a:p>
          <a:endParaRPr lang="tr-TR"/>
        </a:p>
      </dgm:t>
    </dgm:pt>
    <dgm:pt modelId="{D3121296-F79C-4D31-83BC-8A39215F9D33}">
      <dgm:prSet phldrT="[Metin]"/>
      <dgm:spPr/>
      <dgm:t>
        <a:bodyPr/>
        <a:lstStyle/>
        <a:p>
          <a:r>
            <a:rPr lang="tr-TR" dirty="0" smtClean="0"/>
            <a:t>Kişinin ideal şartlarda ne yaptığı</a:t>
          </a:r>
          <a:endParaRPr lang="tr-TR" dirty="0"/>
        </a:p>
      </dgm:t>
    </dgm:pt>
    <dgm:pt modelId="{589A038C-E4CC-4E08-95E3-CA41AC22F2BF}" type="parTrans" cxnId="{5630B9EA-1181-4EF7-A1B5-908615D07FAC}">
      <dgm:prSet/>
      <dgm:spPr/>
      <dgm:t>
        <a:bodyPr/>
        <a:lstStyle/>
        <a:p>
          <a:endParaRPr lang="tr-TR"/>
        </a:p>
      </dgm:t>
    </dgm:pt>
    <dgm:pt modelId="{0575F1AD-A7DD-455B-99F5-133C8E89F025}" type="sibTrans" cxnId="{5630B9EA-1181-4EF7-A1B5-908615D07FAC}">
      <dgm:prSet/>
      <dgm:spPr/>
      <dgm:t>
        <a:bodyPr/>
        <a:lstStyle/>
        <a:p>
          <a:endParaRPr lang="tr-TR"/>
        </a:p>
      </dgm:t>
    </dgm:pt>
    <dgm:pt modelId="{FFF40C6F-3FA9-4B28-AE21-CCE721B34FDD}">
      <dgm:prSet phldrT="[Metin]"/>
      <dgm:spPr/>
      <dgm:t>
        <a:bodyPr/>
        <a:lstStyle/>
        <a:p>
          <a:r>
            <a:rPr lang="tr-TR" dirty="0" smtClean="0"/>
            <a:t>Performans</a:t>
          </a:r>
          <a:endParaRPr lang="tr-TR" dirty="0"/>
        </a:p>
      </dgm:t>
    </dgm:pt>
    <dgm:pt modelId="{F2F4F32C-CC68-4B24-9956-92E2E49EF707}" type="parTrans" cxnId="{A5728CBB-8B17-46CF-BE07-9AC5CE1BDAE5}">
      <dgm:prSet/>
      <dgm:spPr/>
      <dgm:t>
        <a:bodyPr/>
        <a:lstStyle/>
        <a:p>
          <a:endParaRPr lang="tr-TR"/>
        </a:p>
      </dgm:t>
    </dgm:pt>
    <dgm:pt modelId="{C1EE874D-6E6E-46F4-BAD1-F8FD2ABFD2E0}" type="sibTrans" cxnId="{A5728CBB-8B17-46CF-BE07-9AC5CE1BDAE5}">
      <dgm:prSet/>
      <dgm:spPr/>
      <dgm:t>
        <a:bodyPr/>
        <a:lstStyle/>
        <a:p>
          <a:endParaRPr lang="tr-TR"/>
        </a:p>
      </dgm:t>
    </dgm:pt>
    <dgm:pt modelId="{FBB04907-DCB8-47D1-8C82-11F340201ADF}">
      <dgm:prSet phldrT="[Metin]"/>
      <dgm:spPr/>
      <dgm:t>
        <a:bodyPr/>
        <a:lstStyle/>
        <a:p>
          <a:r>
            <a:rPr lang="tr-TR" dirty="0" smtClean="0"/>
            <a:t>Kişinin gerçek hayatta ne yaptığı</a:t>
          </a:r>
          <a:endParaRPr lang="tr-TR" dirty="0"/>
        </a:p>
      </dgm:t>
    </dgm:pt>
    <dgm:pt modelId="{64499276-439C-44A7-94A9-E2C9CDAE95F7}" type="parTrans" cxnId="{A119C6E3-F8C0-4C83-9C6E-878C4A0D44F6}">
      <dgm:prSet/>
      <dgm:spPr/>
      <dgm:t>
        <a:bodyPr/>
        <a:lstStyle/>
        <a:p>
          <a:endParaRPr lang="tr-TR"/>
        </a:p>
      </dgm:t>
    </dgm:pt>
    <dgm:pt modelId="{06894D0B-84F0-4B43-80BD-06EBE40125B9}" type="sibTrans" cxnId="{A119C6E3-F8C0-4C83-9C6E-878C4A0D44F6}">
      <dgm:prSet/>
      <dgm:spPr/>
      <dgm:t>
        <a:bodyPr/>
        <a:lstStyle/>
        <a:p>
          <a:endParaRPr lang="tr-TR"/>
        </a:p>
      </dgm:t>
    </dgm:pt>
    <dgm:pt modelId="{9B7DCEB5-2F9F-4911-91E9-53E60AFD6666}" type="pres">
      <dgm:prSet presAssocID="{3F20E652-4868-4784-90F1-07F3AF19838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289541D-1536-4769-9130-34981E181082}" type="pres">
      <dgm:prSet presAssocID="{ED9E13A1-0CDF-453B-8280-AF0C2C121EEC}" presName="linNode" presStyleCnt="0"/>
      <dgm:spPr/>
    </dgm:pt>
    <dgm:pt modelId="{E64D7D11-D0B4-47AE-B71B-3E41C767D7D3}" type="pres">
      <dgm:prSet presAssocID="{ED9E13A1-0CDF-453B-8280-AF0C2C121EEC}" presName="parentShp" presStyleLbl="node1" presStyleIdx="0" presStyleCnt="2" custLinFactX="98048" custLinFactNeighborX="100000" custLinFactNeighborY="161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6F5369-B95B-47EE-BB93-51B2EFE9C223}" type="pres">
      <dgm:prSet presAssocID="{ED9E13A1-0CDF-453B-8280-AF0C2C121EEC}" presName="childShp" presStyleLbl="bgAccFollowNode1" presStyleIdx="0" presStyleCnt="2" custLinFactX="-2605" custLinFactNeighborX="-100000" custLinFactNeighborY="-1684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6DBA3F-6BA7-44EB-B04B-B82F773B52E4}" type="pres">
      <dgm:prSet presAssocID="{2E536E0C-4891-4EC3-89E9-280C251A3390}" presName="spacing" presStyleCnt="0"/>
      <dgm:spPr/>
    </dgm:pt>
    <dgm:pt modelId="{29427213-B713-44CA-9317-E925D14D21E8}" type="pres">
      <dgm:prSet presAssocID="{FFF40C6F-3FA9-4B28-AE21-CCE721B34FDD}" presName="linNode" presStyleCnt="0"/>
      <dgm:spPr/>
    </dgm:pt>
    <dgm:pt modelId="{14AAB607-7573-4B9B-9968-8CEB9F735679}" type="pres">
      <dgm:prSet presAssocID="{FFF40C6F-3FA9-4B28-AE21-CCE721B34FDD}" presName="parentShp" presStyleLbl="node1" presStyleIdx="1" presStyleCnt="2" custLinFactX="5093" custLinFactNeighborX="100000" custLinFactNeighborY="-29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CFAEB19-25FE-4E10-AD25-03F60A18F8B6}" type="pres">
      <dgm:prSet presAssocID="{FFF40C6F-3FA9-4B28-AE21-CCE721B34FDD}" presName="childShp" presStyleLbl="bgAccFollowNode1" presStyleIdx="1" presStyleCnt="2" custLinFactX="-2605" custLinFactNeighborX="-100000" custLinFactNeighborY="319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630B9EA-1181-4EF7-A1B5-908615D07FAC}" srcId="{ED9E13A1-0CDF-453B-8280-AF0C2C121EEC}" destId="{D3121296-F79C-4D31-83BC-8A39215F9D33}" srcOrd="0" destOrd="0" parTransId="{589A038C-E4CC-4E08-95E3-CA41AC22F2BF}" sibTransId="{0575F1AD-A7DD-455B-99F5-133C8E89F025}"/>
    <dgm:cxn modelId="{BD9BE4D0-77FB-48D9-A624-6AB2018BDF65}" type="presOf" srcId="{FBB04907-DCB8-47D1-8C82-11F340201ADF}" destId="{4CFAEB19-25FE-4E10-AD25-03F60A18F8B6}" srcOrd="0" destOrd="0" presId="urn:microsoft.com/office/officeart/2005/8/layout/vList6"/>
    <dgm:cxn modelId="{7A23DE50-C75D-4331-BB2D-88F7274FBB79}" srcId="{3F20E652-4868-4784-90F1-07F3AF19838F}" destId="{ED9E13A1-0CDF-453B-8280-AF0C2C121EEC}" srcOrd="0" destOrd="0" parTransId="{2BBF89A7-F609-4EF3-BE57-1230006D6E62}" sibTransId="{2E536E0C-4891-4EC3-89E9-280C251A3390}"/>
    <dgm:cxn modelId="{6DE0556C-1159-4611-93C3-0C725F4D67C6}" type="presOf" srcId="{FFF40C6F-3FA9-4B28-AE21-CCE721B34FDD}" destId="{14AAB607-7573-4B9B-9968-8CEB9F735679}" srcOrd="0" destOrd="0" presId="urn:microsoft.com/office/officeart/2005/8/layout/vList6"/>
    <dgm:cxn modelId="{A119C6E3-F8C0-4C83-9C6E-878C4A0D44F6}" srcId="{FFF40C6F-3FA9-4B28-AE21-CCE721B34FDD}" destId="{FBB04907-DCB8-47D1-8C82-11F340201ADF}" srcOrd="0" destOrd="0" parTransId="{64499276-439C-44A7-94A9-E2C9CDAE95F7}" sibTransId="{06894D0B-84F0-4B43-80BD-06EBE40125B9}"/>
    <dgm:cxn modelId="{A5728CBB-8B17-46CF-BE07-9AC5CE1BDAE5}" srcId="{3F20E652-4868-4784-90F1-07F3AF19838F}" destId="{FFF40C6F-3FA9-4B28-AE21-CCE721B34FDD}" srcOrd="1" destOrd="0" parTransId="{F2F4F32C-CC68-4B24-9956-92E2E49EF707}" sibTransId="{C1EE874D-6E6E-46F4-BAD1-F8FD2ABFD2E0}"/>
    <dgm:cxn modelId="{82C5721B-8423-4606-B120-02973048DB98}" type="presOf" srcId="{ED9E13A1-0CDF-453B-8280-AF0C2C121EEC}" destId="{E64D7D11-D0B4-47AE-B71B-3E41C767D7D3}" srcOrd="0" destOrd="0" presId="urn:microsoft.com/office/officeart/2005/8/layout/vList6"/>
    <dgm:cxn modelId="{0FF8D845-7E60-4B7B-9EB3-2EBAB5D2D680}" type="presOf" srcId="{D3121296-F79C-4D31-83BC-8A39215F9D33}" destId="{F26F5369-B95B-47EE-BB93-51B2EFE9C223}" srcOrd="0" destOrd="0" presId="urn:microsoft.com/office/officeart/2005/8/layout/vList6"/>
    <dgm:cxn modelId="{3AC44F2A-5BF9-4087-A046-39710BA797DE}" type="presOf" srcId="{3F20E652-4868-4784-90F1-07F3AF19838F}" destId="{9B7DCEB5-2F9F-4911-91E9-53E60AFD6666}" srcOrd="0" destOrd="0" presId="urn:microsoft.com/office/officeart/2005/8/layout/vList6"/>
    <dgm:cxn modelId="{5CCF28B8-C8E1-4BCF-991B-E651E2C29D54}" type="presParOf" srcId="{9B7DCEB5-2F9F-4911-91E9-53E60AFD6666}" destId="{4289541D-1536-4769-9130-34981E181082}" srcOrd="0" destOrd="0" presId="urn:microsoft.com/office/officeart/2005/8/layout/vList6"/>
    <dgm:cxn modelId="{360E5DA3-D749-4DA5-A7E0-0FAFB944DC4F}" type="presParOf" srcId="{4289541D-1536-4769-9130-34981E181082}" destId="{E64D7D11-D0B4-47AE-B71B-3E41C767D7D3}" srcOrd="0" destOrd="0" presId="urn:microsoft.com/office/officeart/2005/8/layout/vList6"/>
    <dgm:cxn modelId="{002EDB5E-E079-4D96-93EC-4781DBC8344F}" type="presParOf" srcId="{4289541D-1536-4769-9130-34981E181082}" destId="{F26F5369-B95B-47EE-BB93-51B2EFE9C223}" srcOrd="1" destOrd="0" presId="urn:microsoft.com/office/officeart/2005/8/layout/vList6"/>
    <dgm:cxn modelId="{DD7D50D6-421D-4241-9A2D-65DC4B576085}" type="presParOf" srcId="{9B7DCEB5-2F9F-4911-91E9-53E60AFD6666}" destId="{E16DBA3F-6BA7-44EB-B04B-B82F773B52E4}" srcOrd="1" destOrd="0" presId="urn:microsoft.com/office/officeart/2005/8/layout/vList6"/>
    <dgm:cxn modelId="{4FB0705D-DF27-404C-BF61-6412A7559915}" type="presParOf" srcId="{9B7DCEB5-2F9F-4911-91E9-53E60AFD6666}" destId="{29427213-B713-44CA-9317-E925D14D21E8}" srcOrd="2" destOrd="0" presId="urn:microsoft.com/office/officeart/2005/8/layout/vList6"/>
    <dgm:cxn modelId="{BFD392CA-D2C4-40D1-BAB7-6E449132CBEE}" type="presParOf" srcId="{29427213-B713-44CA-9317-E925D14D21E8}" destId="{14AAB607-7573-4B9B-9968-8CEB9F735679}" srcOrd="0" destOrd="0" presId="urn:microsoft.com/office/officeart/2005/8/layout/vList6"/>
    <dgm:cxn modelId="{413AC4EC-104B-4A52-9E05-C35D9A76CAE3}" type="presParOf" srcId="{29427213-B713-44CA-9317-E925D14D21E8}" destId="{4CFAEB19-25FE-4E10-AD25-03F60A18F8B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6800E1-84FD-455E-B567-473BECF5EEF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9DFD85D-C151-4D66-A306-F55B1A506A58}">
      <dgm:prSet phldrT="[Metin]"/>
      <dgm:spPr/>
      <dgm:t>
        <a:bodyPr/>
        <a:lstStyle/>
        <a:p>
          <a:r>
            <a:rPr lang="tr-TR" dirty="0" smtClean="0"/>
            <a:t>Değerlendirme</a:t>
          </a:r>
          <a:endParaRPr lang="tr-TR" dirty="0"/>
        </a:p>
      </dgm:t>
    </dgm:pt>
    <dgm:pt modelId="{3B738309-F560-4003-B3C0-E69C7C1C2078}" type="parTrans" cxnId="{E197B413-8BEC-49B2-99BB-E27E62EB532A}">
      <dgm:prSet/>
      <dgm:spPr/>
      <dgm:t>
        <a:bodyPr/>
        <a:lstStyle/>
        <a:p>
          <a:endParaRPr lang="tr-TR"/>
        </a:p>
      </dgm:t>
    </dgm:pt>
    <dgm:pt modelId="{D6C0DC55-DF1A-4C76-BB17-609E1F1CBE51}" type="sibTrans" cxnId="{E197B413-8BEC-49B2-99BB-E27E62EB532A}">
      <dgm:prSet/>
      <dgm:spPr/>
      <dgm:t>
        <a:bodyPr/>
        <a:lstStyle/>
        <a:p>
          <a:endParaRPr lang="tr-TR"/>
        </a:p>
      </dgm:t>
    </dgm:pt>
    <dgm:pt modelId="{4A75795A-FAE3-4C36-8730-DE9CB80B88DD}">
      <dgm:prSet phldrT="[Metin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dirty="0" smtClean="0"/>
            <a:t>Dolaylı yöntemler</a:t>
          </a:r>
          <a:endParaRPr lang="tr-TR" dirty="0"/>
        </a:p>
      </dgm:t>
    </dgm:pt>
    <dgm:pt modelId="{70AD6F53-D534-4335-B082-D5BC51594228}" type="parTrans" cxnId="{F73D04F4-935D-4E65-8C23-0620D9053D61}">
      <dgm:prSet/>
      <dgm:spPr/>
      <dgm:t>
        <a:bodyPr/>
        <a:lstStyle/>
        <a:p>
          <a:endParaRPr lang="tr-TR"/>
        </a:p>
      </dgm:t>
    </dgm:pt>
    <dgm:pt modelId="{CEDAA779-9A04-4944-A193-1E42D07266B2}" type="sibTrans" cxnId="{F73D04F4-935D-4E65-8C23-0620D9053D61}">
      <dgm:prSet/>
      <dgm:spPr/>
      <dgm:t>
        <a:bodyPr/>
        <a:lstStyle/>
        <a:p>
          <a:endParaRPr lang="tr-TR"/>
        </a:p>
      </dgm:t>
    </dgm:pt>
    <dgm:pt modelId="{8FDB30A3-24BD-4D1D-A5A0-1A9C57FC2333}">
      <dgm:prSet phldrT="[Metin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dirty="0" smtClean="0"/>
            <a:t>Yazılı sınav</a:t>
          </a:r>
          <a:endParaRPr lang="tr-TR" dirty="0"/>
        </a:p>
      </dgm:t>
    </dgm:pt>
    <dgm:pt modelId="{C8D4EAA6-1E32-4F48-A824-3A46D0E4B6E1}" type="sibTrans" cxnId="{65F44F01-69A5-4FA9-BEC5-A3FC822E8628}">
      <dgm:prSet/>
      <dgm:spPr/>
      <dgm:t>
        <a:bodyPr/>
        <a:lstStyle/>
        <a:p>
          <a:endParaRPr lang="tr-TR"/>
        </a:p>
      </dgm:t>
    </dgm:pt>
    <dgm:pt modelId="{74C7BCBB-04D1-44D9-A236-508434DABF31}" type="parTrans" cxnId="{65F44F01-69A5-4FA9-BEC5-A3FC822E8628}">
      <dgm:prSet/>
      <dgm:spPr/>
      <dgm:t>
        <a:bodyPr/>
        <a:lstStyle/>
        <a:p>
          <a:endParaRPr lang="tr-TR"/>
        </a:p>
      </dgm:t>
    </dgm:pt>
    <dgm:pt modelId="{8CF1C544-7F4F-447D-A183-3E21D4991F79}">
      <dgm:prSet phldrT="[Metin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tr-TR" dirty="0" smtClean="0"/>
            <a:t>Doğrudan</a:t>
          </a:r>
        </a:p>
        <a:p>
          <a:r>
            <a:rPr lang="tr-TR" dirty="0" smtClean="0"/>
            <a:t>Yöntemler</a:t>
          </a:r>
          <a:endParaRPr lang="tr-TR" dirty="0"/>
        </a:p>
      </dgm:t>
    </dgm:pt>
    <dgm:pt modelId="{47B0ADC0-A421-486E-AF96-EF7DE7C1752B}" type="sibTrans" cxnId="{D3D32DBE-0421-41E3-98D5-CE758D7F6C2F}">
      <dgm:prSet/>
      <dgm:spPr/>
      <dgm:t>
        <a:bodyPr/>
        <a:lstStyle/>
        <a:p>
          <a:endParaRPr lang="tr-TR"/>
        </a:p>
      </dgm:t>
    </dgm:pt>
    <dgm:pt modelId="{89613D37-9F90-4D2D-8BA4-0713FB66964D}" type="parTrans" cxnId="{D3D32DBE-0421-41E3-98D5-CE758D7F6C2F}">
      <dgm:prSet/>
      <dgm:spPr/>
      <dgm:t>
        <a:bodyPr/>
        <a:lstStyle/>
        <a:p>
          <a:endParaRPr lang="tr-TR"/>
        </a:p>
      </dgm:t>
    </dgm:pt>
    <dgm:pt modelId="{89514726-B497-4589-A6EF-4FF7E70F42EB}">
      <dgm:prSet phldrT="[Metin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dirty="0" smtClean="0"/>
            <a:t>Sözlü sınav</a:t>
          </a:r>
          <a:endParaRPr lang="tr-TR" dirty="0"/>
        </a:p>
      </dgm:t>
    </dgm:pt>
    <dgm:pt modelId="{B8D9FC0F-F47F-4780-89D9-73F5E74FFEB6}" type="parTrans" cxnId="{0A5BA348-59DF-4404-976A-4A5B5812BAFA}">
      <dgm:prSet/>
      <dgm:spPr/>
      <dgm:t>
        <a:bodyPr/>
        <a:lstStyle/>
        <a:p>
          <a:endParaRPr lang="tr-TR"/>
        </a:p>
      </dgm:t>
    </dgm:pt>
    <dgm:pt modelId="{A5E51795-8A0F-428B-B1BE-9A997D0F345A}" type="sibTrans" cxnId="{0A5BA348-59DF-4404-976A-4A5B5812BAFA}">
      <dgm:prSet/>
      <dgm:spPr/>
      <dgm:t>
        <a:bodyPr/>
        <a:lstStyle/>
        <a:p>
          <a:endParaRPr lang="tr-TR"/>
        </a:p>
      </dgm:t>
    </dgm:pt>
    <dgm:pt modelId="{7026CBDF-C3C1-43A0-93BC-74F5B665A6A5}">
      <dgm:prSet phldrT="[Metin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tr-TR" dirty="0" smtClean="0"/>
            <a:t>Uygulama sınavları</a:t>
          </a:r>
        </a:p>
        <a:p>
          <a:r>
            <a:rPr lang="tr-TR" dirty="0" smtClean="0"/>
            <a:t>(</a:t>
          </a:r>
          <a:r>
            <a:rPr lang="tr-TR" dirty="0" err="1" smtClean="0"/>
            <a:t>portfolyo</a:t>
          </a:r>
          <a:r>
            <a:rPr lang="tr-TR" dirty="0" smtClean="0"/>
            <a:t>)</a:t>
          </a:r>
          <a:endParaRPr lang="tr-TR" dirty="0"/>
        </a:p>
      </dgm:t>
    </dgm:pt>
    <dgm:pt modelId="{078549F8-3329-49B6-8081-FFAE9BA89F4C}" type="parTrans" cxnId="{C8C4B72E-B083-4405-AEAF-CB1764CF1655}">
      <dgm:prSet/>
      <dgm:spPr/>
      <dgm:t>
        <a:bodyPr/>
        <a:lstStyle/>
        <a:p>
          <a:endParaRPr lang="tr-TR"/>
        </a:p>
      </dgm:t>
    </dgm:pt>
    <dgm:pt modelId="{7820C4DE-F3EA-4685-BA31-040D9C9C9177}" type="sibTrans" cxnId="{C8C4B72E-B083-4405-AEAF-CB1764CF1655}">
      <dgm:prSet/>
      <dgm:spPr/>
      <dgm:t>
        <a:bodyPr/>
        <a:lstStyle/>
        <a:p>
          <a:endParaRPr lang="tr-TR"/>
        </a:p>
      </dgm:t>
    </dgm:pt>
    <dgm:pt modelId="{05AADA7B-8879-49EC-89C5-C0EF3BD9287C}">
      <dgm:prSet phldrT="[Metin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tr-TR" dirty="0" smtClean="0"/>
            <a:t>Gerçek ortam (mini-KS)</a:t>
          </a:r>
          <a:endParaRPr lang="tr-TR" dirty="0"/>
        </a:p>
      </dgm:t>
    </dgm:pt>
    <dgm:pt modelId="{DA88BE4D-0E27-4354-8C11-BA4C3EDDF40F}" type="parTrans" cxnId="{685288E3-CC95-4085-BBB6-329A03A5B06F}">
      <dgm:prSet/>
      <dgm:spPr/>
      <dgm:t>
        <a:bodyPr/>
        <a:lstStyle/>
        <a:p>
          <a:endParaRPr lang="tr-TR"/>
        </a:p>
      </dgm:t>
    </dgm:pt>
    <dgm:pt modelId="{6439C148-ADCD-4C00-A6FC-D84695D45DAB}" type="sibTrans" cxnId="{685288E3-CC95-4085-BBB6-329A03A5B06F}">
      <dgm:prSet/>
      <dgm:spPr/>
      <dgm:t>
        <a:bodyPr/>
        <a:lstStyle/>
        <a:p>
          <a:endParaRPr lang="tr-TR"/>
        </a:p>
      </dgm:t>
    </dgm:pt>
    <dgm:pt modelId="{E7C6FCF3-EBA7-4B70-BAC6-C2F5119B7FF6}">
      <dgm:prSet phldrT="[Metin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tr-TR" dirty="0" err="1" smtClean="0"/>
            <a:t>Simüle</a:t>
          </a:r>
          <a:r>
            <a:rPr lang="tr-TR" dirty="0" smtClean="0"/>
            <a:t> ortam  (OSCE)</a:t>
          </a:r>
          <a:endParaRPr lang="tr-TR" dirty="0"/>
        </a:p>
      </dgm:t>
    </dgm:pt>
    <dgm:pt modelId="{74F5CA0C-7D26-4403-9E5A-14BEF7E45C1A}" type="parTrans" cxnId="{7749D6FE-9BF8-4C53-B392-8E4DDBB00D7D}">
      <dgm:prSet/>
      <dgm:spPr/>
      <dgm:t>
        <a:bodyPr/>
        <a:lstStyle/>
        <a:p>
          <a:endParaRPr lang="tr-TR"/>
        </a:p>
      </dgm:t>
    </dgm:pt>
    <dgm:pt modelId="{AEF3D460-2F93-42AC-8D9B-99A231505130}" type="sibTrans" cxnId="{7749D6FE-9BF8-4C53-B392-8E4DDBB00D7D}">
      <dgm:prSet/>
      <dgm:spPr/>
      <dgm:t>
        <a:bodyPr/>
        <a:lstStyle/>
        <a:p>
          <a:endParaRPr lang="tr-TR"/>
        </a:p>
      </dgm:t>
    </dgm:pt>
    <dgm:pt modelId="{86757517-EFB9-4B2B-A3C4-EC801BBB86CF}" type="pres">
      <dgm:prSet presAssocID="{686800E1-84FD-455E-B567-473BECF5EE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8BEBCA6-BDFE-4A1E-9B94-22EAD9C1E8DD}" type="pres">
      <dgm:prSet presAssocID="{F9DFD85D-C151-4D66-A306-F55B1A506A58}" presName="root1" presStyleCnt="0"/>
      <dgm:spPr/>
    </dgm:pt>
    <dgm:pt modelId="{4CFBA6D1-627A-4C6C-A46C-5404B6C54325}" type="pres">
      <dgm:prSet presAssocID="{F9DFD85D-C151-4D66-A306-F55B1A506A5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EEDF75E-FB7C-45A2-98A1-C3CAB89B1127}" type="pres">
      <dgm:prSet presAssocID="{F9DFD85D-C151-4D66-A306-F55B1A506A58}" presName="level2hierChild" presStyleCnt="0"/>
      <dgm:spPr/>
    </dgm:pt>
    <dgm:pt modelId="{3A75EE0C-67EC-49A6-B7D7-3A1E4C3781D4}" type="pres">
      <dgm:prSet presAssocID="{70AD6F53-D534-4335-B082-D5BC51594228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DDA0F247-8D9D-450D-936F-732EDDD2318E}" type="pres">
      <dgm:prSet presAssocID="{70AD6F53-D534-4335-B082-D5BC51594228}" presName="connTx" presStyleLbl="parChTrans1D2" presStyleIdx="0" presStyleCnt="2"/>
      <dgm:spPr/>
      <dgm:t>
        <a:bodyPr/>
        <a:lstStyle/>
        <a:p>
          <a:endParaRPr lang="tr-TR"/>
        </a:p>
      </dgm:t>
    </dgm:pt>
    <dgm:pt modelId="{C6F34B59-A09C-4E49-8957-BB4C98C62355}" type="pres">
      <dgm:prSet presAssocID="{4A75795A-FAE3-4C36-8730-DE9CB80B88DD}" presName="root2" presStyleCnt="0"/>
      <dgm:spPr/>
    </dgm:pt>
    <dgm:pt modelId="{C8086C4E-1081-4E3F-97BB-042D68A8718C}" type="pres">
      <dgm:prSet presAssocID="{4A75795A-FAE3-4C36-8730-DE9CB80B88D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310CDBC-4753-4927-97B9-0B3DAFC2D3D6}" type="pres">
      <dgm:prSet presAssocID="{4A75795A-FAE3-4C36-8730-DE9CB80B88DD}" presName="level3hierChild" presStyleCnt="0"/>
      <dgm:spPr/>
    </dgm:pt>
    <dgm:pt modelId="{ABDE852A-D9C8-468E-9B55-A3EB3E46FF4A}" type="pres">
      <dgm:prSet presAssocID="{74C7BCBB-04D1-44D9-A236-508434DABF31}" presName="conn2-1" presStyleLbl="parChTrans1D3" presStyleIdx="0" presStyleCnt="5"/>
      <dgm:spPr/>
      <dgm:t>
        <a:bodyPr/>
        <a:lstStyle/>
        <a:p>
          <a:endParaRPr lang="tr-TR"/>
        </a:p>
      </dgm:t>
    </dgm:pt>
    <dgm:pt modelId="{57A6939F-9D6A-4584-A8AB-6E63628B4453}" type="pres">
      <dgm:prSet presAssocID="{74C7BCBB-04D1-44D9-A236-508434DABF31}" presName="connTx" presStyleLbl="parChTrans1D3" presStyleIdx="0" presStyleCnt="5"/>
      <dgm:spPr/>
      <dgm:t>
        <a:bodyPr/>
        <a:lstStyle/>
        <a:p>
          <a:endParaRPr lang="tr-TR"/>
        </a:p>
      </dgm:t>
    </dgm:pt>
    <dgm:pt modelId="{6C33EF87-F7FC-4590-B1FD-B2C64B62F697}" type="pres">
      <dgm:prSet presAssocID="{8FDB30A3-24BD-4D1D-A5A0-1A9C57FC2333}" presName="root2" presStyleCnt="0"/>
      <dgm:spPr/>
    </dgm:pt>
    <dgm:pt modelId="{DC769E34-3F90-4692-8917-9CA2F30EF419}" type="pres">
      <dgm:prSet presAssocID="{8FDB30A3-24BD-4D1D-A5A0-1A9C57FC2333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0B1E897-83BE-4F35-9A07-D8664C61DE2F}" type="pres">
      <dgm:prSet presAssocID="{8FDB30A3-24BD-4D1D-A5A0-1A9C57FC2333}" presName="level3hierChild" presStyleCnt="0"/>
      <dgm:spPr/>
    </dgm:pt>
    <dgm:pt modelId="{3B1852AD-A521-47A3-9691-82AB49355142}" type="pres">
      <dgm:prSet presAssocID="{B8D9FC0F-F47F-4780-89D9-73F5E74FFEB6}" presName="conn2-1" presStyleLbl="parChTrans1D3" presStyleIdx="1" presStyleCnt="5"/>
      <dgm:spPr/>
      <dgm:t>
        <a:bodyPr/>
        <a:lstStyle/>
        <a:p>
          <a:endParaRPr lang="tr-TR"/>
        </a:p>
      </dgm:t>
    </dgm:pt>
    <dgm:pt modelId="{37CADE5A-AF0C-4A97-BA1B-848637DB49EB}" type="pres">
      <dgm:prSet presAssocID="{B8D9FC0F-F47F-4780-89D9-73F5E74FFEB6}" presName="connTx" presStyleLbl="parChTrans1D3" presStyleIdx="1" presStyleCnt="5"/>
      <dgm:spPr/>
      <dgm:t>
        <a:bodyPr/>
        <a:lstStyle/>
        <a:p>
          <a:endParaRPr lang="tr-TR"/>
        </a:p>
      </dgm:t>
    </dgm:pt>
    <dgm:pt modelId="{5A2B494C-DA19-4F79-B5F3-50C24E20EDBE}" type="pres">
      <dgm:prSet presAssocID="{89514726-B497-4589-A6EF-4FF7E70F42EB}" presName="root2" presStyleCnt="0"/>
      <dgm:spPr/>
    </dgm:pt>
    <dgm:pt modelId="{D0F269D6-145D-4ADE-BE34-8ECA9B5E0F9A}" type="pres">
      <dgm:prSet presAssocID="{89514726-B497-4589-A6EF-4FF7E70F42EB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1742711-49D7-4B3A-94CF-CFA3567C4C7D}" type="pres">
      <dgm:prSet presAssocID="{89514726-B497-4589-A6EF-4FF7E70F42EB}" presName="level3hierChild" presStyleCnt="0"/>
      <dgm:spPr/>
    </dgm:pt>
    <dgm:pt modelId="{E9BFB3AC-37CC-4B9C-AE3C-3B691F4B4485}" type="pres">
      <dgm:prSet presAssocID="{078549F8-3329-49B6-8081-FFAE9BA89F4C}" presName="conn2-1" presStyleLbl="parChTrans1D3" presStyleIdx="2" presStyleCnt="5"/>
      <dgm:spPr/>
      <dgm:t>
        <a:bodyPr/>
        <a:lstStyle/>
        <a:p>
          <a:endParaRPr lang="tr-TR"/>
        </a:p>
      </dgm:t>
    </dgm:pt>
    <dgm:pt modelId="{17C90E1A-1688-4B5E-84CC-D8F3768E378B}" type="pres">
      <dgm:prSet presAssocID="{078549F8-3329-49B6-8081-FFAE9BA89F4C}" presName="connTx" presStyleLbl="parChTrans1D3" presStyleIdx="2" presStyleCnt="5"/>
      <dgm:spPr/>
      <dgm:t>
        <a:bodyPr/>
        <a:lstStyle/>
        <a:p>
          <a:endParaRPr lang="tr-TR"/>
        </a:p>
      </dgm:t>
    </dgm:pt>
    <dgm:pt modelId="{8BCD3EB0-C6A9-43CD-A85A-5B9161570525}" type="pres">
      <dgm:prSet presAssocID="{7026CBDF-C3C1-43A0-93BC-74F5B665A6A5}" presName="root2" presStyleCnt="0"/>
      <dgm:spPr/>
    </dgm:pt>
    <dgm:pt modelId="{D6A8A2F9-7208-4843-9695-8E539EE54A27}" type="pres">
      <dgm:prSet presAssocID="{7026CBDF-C3C1-43A0-93BC-74F5B665A6A5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F90A731-9250-4D86-8045-ED8F79E7A13B}" type="pres">
      <dgm:prSet presAssocID="{7026CBDF-C3C1-43A0-93BC-74F5B665A6A5}" presName="level3hierChild" presStyleCnt="0"/>
      <dgm:spPr/>
    </dgm:pt>
    <dgm:pt modelId="{330CB177-A901-4D5D-A309-0958552C259C}" type="pres">
      <dgm:prSet presAssocID="{89613D37-9F90-4D2D-8BA4-0713FB66964D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3AECB70D-D38D-44B4-A61D-73302F05D993}" type="pres">
      <dgm:prSet presAssocID="{89613D37-9F90-4D2D-8BA4-0713FB66964D}" presName="connTx" presStyleLbl="parChTrans1D2" presStyleIdx="1" presStyleCnt="2"/>
      <dgm:spPr/>
      <dgm:t>
        <a:bodyPr/>
        <a:lstStyle/>
        <a:p>
          <a:endParaRPr lang="tr-TR"/>
        </a:p>
      </dgm:t>
    </dgm:pt>
    <dgm:pt modelId="{4DC62E59-87AF-47D3-8DFF-145F2BCA1F74}" type="pres">
      <dgm:prSet presAssocID="{8CF1C544-7F4F-447D-A183-3E21D4991F79}" presName="root2" presStyleCnt="0"/>
      <dgm:spPr/>
    </dgm:pt>
    <dgm:pt modelId="{4E1CE016-68A5-49E3-A03C-F08C0894EE6F}" type="pres">
      <dgm:prSet presAssocID="{8CF1C544-7F4F-447D-A183-3E21D4991F7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F46E9B7-5D77-45D9-95F9-82FA3ED31DEA}" type="pres">
      <dgm:prSet presAssocID="{8CF1C544-7F4F-447D-A183-3E21D4991F79}" presName="level3hierChild" presStyleCnt="0"/>
      <dgm:spPr/>
    </dgm:pt>
    <dgm:pt modelId="{BBBE05F5-FC2E-4DAB-A51E-6DC08464E4DE}" type="pres">
      <dgm:prSet presAssocID="{DA88BE4D-0E27-4354-8C11-BA4C3EDDF40F}" presName="conn2-1" presStyleLbl="parChTrans1D3" presStyleIdx="3" presStyleCnt="5"/>
      <dgm:spPr/>
      <dgm:t>
        <a:bodyPr/>
        <a:lstStyle/>
        <a:p>
          <a:endParaRPr lang="tr-TR"/>
        </a:p>
      </dgm:t>
    </dgm:pt>
    <dgm:pt modelId="{CE417938-6285-416D-95AF-A0D433489AFE}" type="pres">
      <dgm:prSet presAssocID="{DA88BE4D-0E27-4354-8C11-BA4C3EDDF40F}" presName="connTx" presStyleLbl="parChTrans1D3" presStyleIdx="3" presStyleCnt="5"/>
      <dgm:spPr/>
      <dgm:t>
        <a:bodyPr/>
        <a:lstStyle/>
        <a:p>
          <a:endParaRPr lang="tr-TR"/>
        </a:p>
      </dgm:t>
    </dgm:pt>
    <dgm:pt modelId="{E82BF8E4-BECA-4ED5-92FE-71494B90A715}" type="pres">
      <dgm:prSet presAssocID="{05AADA7B-8879-49EC-89C5-C0EF3BD9287C}" presName="root2" presStyleCnt="0"/>
      <dgm:spPr/>
    </dgm:pt>
    <dgm:pt modelId="{5103AF9A-6242-49C6-A298-091C6C9B5B1C}" type="pres">
      <dgm:prSet presAssocID="{05AADA7B-8879-49EC-89C5-C0EF3BD9287C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1A1017-D1FC-4B05-A036-15DBEA0DA7A9}" type="pres">
      <dgm:prSet presAssocID="{05AADA7B-8879-49EC-89C5-C0EF3BD9287C}" presName="level3hierChild" presStyleCnt="0"/>
      <dgm:spPr/>
    </dgm:pt>
    <dgm:pt modelId="{1F90EFD5-9CEE-4DDB-A51B-CDFDF767E18C}" type="pres">
      <dgm:prSet presAssocID="{74F5CA0C-7D26-4403-9E5A-14BEF7E45C1A}" presName="conn2-1" presStyleLbl="parChTrans1D3" presStyleIdx="4" presStyleCnt="5"/>
      <dgm:spPr/>
      <dgm:t>
        <a:bodyPr/>
        <a:lstStyle/>
        <a:p>
          <a:endParaRPr lang="tr-TR"/>
        </a:p>
      </dgm:t>
    </dgm:pt>
    <dgm:pt modelId="{05467ABE-2999-4F08-8566-4CDCACA0A31E}" type="pres">
      <dgm:prSet presAssocID="{74F5CA0C-7D26-4403-9E5A-14BEF7E45C1A}" presName="connTx" presStyleLbl="parChTrans1D3" presStyleIdx="4" presStyleCnt="5"/>
      <dgm:spPr/>
      <dgm:t>
        <a:bodyPr/>
        <a:lstStyle/>
        <a:p>
          <a:endParaRPr lang="tr-TR"/>
        </a:p>
      </dgm:t>
    </dgm:pt>
    <dgm:pt modelId="{030AEA83-3214-4021-8A5E-07F7249797F7}" type="pres">
      <dgm:prSet presAssocID="{E7C6FCF3-EBA7-4B70-BAC6-C2F5119B7FF6}" presName="root2" presStyleCnt="0"/>
      <dgm:spPr/>
    </dgm:pt>
    <dgm:pt modelId="{F5E99E0A-BDDF-4A36-93E0-289530ED7304}" type="pres">
      <dgm:prSet presAssocID="{E7C6FCF3-EBA7-4B70-BAC6-C2F5119B7FF6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AEBE40-21C4-4DEE-AF1A-4549AF91630B}" type="pres">
      <dgm:prSet presAssocID="{E7C6FCF3-EBA7-4B70-BAC6-C2F5119B7FF6}" presName="level3hierChild" presStyleCnt="0"/>
      <dgm:spPr/>
    </dgm:pt>
  </dgm:ptLst>
  <dgm:cxnLst>
    <dgm:cxn modelId="{F73D04F4-935D-4E65-8C23-0620D9053D61}" srcId="{F9DFD85D-C151-4D66-A306-F55B1A506A58}" destId="{4A75795A-FAE3-4C36-8730-DE9CB80B88DD}" srcOrd="0" destOrd="0" parTransId="{70AD6F53-D534-4335-B082-D5BC51594228}" sibTransId="{CEDAA779-9A04-4944-A193-1E42D07266B2}"/>
    <dgm:cxn modelId="{7BB736CD-4B25-4AFB-9F87-4DD1433FB3BA}" type="presOf" srcId="{7026CBDF-C3C1-43A0-93BC-74F5B665A6A5}" destId="{D6A8A2F9-7208-4843-9695-8E539EE54A27}" srcOrd="0" destOrd="0" presId="urn:microsoft.com/office/officeart/2005/8/layout/hierarchy2"/>
    <dgm:cxn modelId="{D3D32DBE-0421-41E3-98D5-CE758D7F6C2F}" srcId="{F9DFD85D-C151-4D66-A306-F55B1A506A58}" destId="{8CF1C544-7F4F-447D-A183-3E21D4991F79}" srcOrd="1" destOrd="0" parTransId="{89613D37-9F90-4D2D-8BA4-0713FB66964D}" sibTransId="{47B0ADC0-A421-486E-AF96-EF7DE7C1752B}"/>
    <dgm:cxn modelId="{65F44F01-69A5-4FA9-BEC5-A3FC822E8628}" srcId="{4A75795A-FAE3-4C36-8730-DE9CB80B88DD}" destId="{8FDB30A3-24BD-4D1D-A5A0-1A9C57FC2333}" srcOrd="0" destOrd="0" parTransId="{74C7BCBB-04D1-44D9-A236-508434DABF31}" sibTransId="{C8D4EAA6-1E32-4F48-A824-3A46D0E4B6E1}"/>
    <dgm:cxn modelId="{AA74A48D-AA97-4E0F-9B18-01059DB6C3A6}" type="presOf" srcId="{E7C6FCF3-EBA7-4B70-BAC6-C2F5119B7FF6}" destId="{F5E99E0A-BDDF-4A36-93E0-289530ED7304}" srcOrd="0" destOrd="0" presId="urn:microsoft.com/office/officeart/2005/8/layout/hierarchy2"/>
    <dgm:cxn modelId="{B4C5346B-32F9-47E2-8DEA-7189692481BD}" type="presOf" srcId="{078549F8-3329-49B6-8081-FFAE9BA89F4C}" destId="{E9BFB3AC-37CC-4B9C-AE3C-3B691F4B4485}" srcOrd="0" destOrd="0" presId="urn:microsoft.com/office/officeart/2005/8/layout/hierarchy2"/>
    <dgm:cxn modelId="{0A5BA348-59DF-4404-976A-4A5B5812BAFA}" srcId="{4A75795A-FAE3-4C36-8730-DE9CB80B88DD}" destId="{89514726-B497-4589-A6EF-4FF7E70F42EB}" srcOrd="1" destOrd="0" parTransId="{B8D9FC0F-F47F-4780-89D9-73F5E74FFEB6}" sibTransId="{A5E51795-8A0F-428B-B1BE-9A997D0F345A}"/>
    <dgm:cxn modelId="{7749D6FE-9BF8-4C53-B392-8E4DDBB00D7D}" srcId="{8CF1C544-7F4F-447D-A183-3E21D4991F79}" destId="{E7C6FCF3-EBA7-4B70-BAC6-C2F5119B7FF6}" srcOrd="1" destOrd="0" parTransId="{74F5CA0C-7D26-4403-9E5A-14BEF7E45C1A}" sibTransId="{AEF3D460-2F93-42AC-8D9B-99A231505130}"/>
    <dgm:cxn modelId="{AC9D92A8-FDA8-45A0-866E-B82BDEF338FA}" type="presOf" srcId="{686800E1-84FD-455E-B567-473BECF5EEFA}" destId="{86757517-EFB9-4B2B-A3C4-EC801BBB86CF}" srcOrd="0" destOrd="0" presId="urn:microsoft.com/office/officeart/2005/8/layout/hierarchy2"/>
    <dgm:cxn modelId="{7F2C9CF7-B101-4EDD-8F3D-C8784FF744DD}" type="presOf" srcId="{89613D37-9F90-4D2D-8BA4-0713FB66964D}" destId="{3AECB70D-D38D-44B4-A61D-73302F05D993}" srcOrd="1" destOrd="0" presId="urn:microsoft.com/office/officeart/2005/8/layout/hierarchy2"/>
    <dgm:cxn modelId="{E2A9ABE3-BFC3-4875-923B-4061BBD1A8AE}" type="presOf" srcId="{89613D37-9F90-4D2D-8BA4-0713FB66964D}" destId="{330CB177-A901-4D5D-A309-0958552C259C}" srcOrd="0" destOrd="0" presId="urn:microsoft.com/office/officeart/2005/8/layout/hierarchy2"/>
    <dgm:cxn modelId="{22A64105-26EC-41DA-9CC0-C4E2D292536C}" type="presOf" srcId="{74C7BCBB-04D1-44D9-A236-508434DABF31}" destId="{57A6939F-9D6A-4584-A8AB-6E63628B4453}" srcOrd="1" destOrd="0" presId="urn:microsoft.com/office/officeart/2005/8/layout/hierarchy2"/>
    <dgm:cxn modelId="{580F1E06-9C6B-4922-AE7B-968127108AF5}" type="presOf" srcId="{70AD6F53-D534-4335-B082-D5BC51594228}" destId="{3A75EE0C-67EC-49A6-B7D7-3A1E4C3781D4}" srcOrd="0" destOrd="0" presId="urn:microsoft.com/office/officeart/2005/8/layout/hierarchy2"/>
    <dgm:cxn modelId="{57EEC93B-B1D6-4DDB-8133-6B647B694D0F}" type="presOf" srcId="{F9DFD85D-C151-4D66-A306-F55B1A506A58}" destId="{4CFBA6D1-627A-4C6C-A46C-5404B6C54325}" srcOrd="0" destOrd="0" presId="urn:microsoft.com/office/officeart/2005/8/layout/hierarchy2"/>
    <dgm:cxn modelId="{DEAFBCD6-01FA-43C8-8B95-D64681C3537D}" type="presOf" srcId="{74C7BCBB-04D1-44D9-A236-508434DABF31}" destId="{ABDE852A-D9C8-468E-9B55-A3EB3E46FF4A}" srcOrd="0" destOrd="0" presId="urn:microsoft.com/office/officeart/2005/8/layout/hierarchy2"/>
    <dgm:cxn modelId="{7A05BC98-F901-4D84-A342-A1DEC6228972}" type="presOf" srcId="{70AD6F53-D534-4335-B082-D5BC51594228}" destId="{DDA0F247-8D9D-450D-936F-732EDDD2318E}" srcOrd="1" destOrd="0" presId="urn:microsoft.com/office/officeart/2005/8/layout/hierarchy2"/>
    <dgm:cxn modelId="{3AA5EE70-4794-4318-9D8B-D7B24BB0A86B}" type="presOf" srcId="{05AADA7B-8879-49EC-89C5-C0EF3BD9287C}" destId="{5103AF9A-6242-49C6-A298-091C6C9B5B1C}" srcOrd="0" destOrd="0" presId="urn:microsoft.com/office/officeart/2005/8/layout/hierarchy2"/>
    <dgm:cxn modelId="{C90C2602-246F-4B45-8E0F-324C84E06E36}" type="presOf" srcId="{4A75795A-FAE3-4C36-8730-DE9CB80B88DD}" destId="{C8086C4E-1081-4E3F-97BB-042D68A8718C}" srcOrd="0" destOrd="0" presId="urn:microsoft.com/office/officeart/2005/8/layout/hierarchy2"/>
    <dgm:cxn modelId="{724E2D71-62E0-4B7F-97EE-67318D409821}" type="presOf" srcId="{DA88BE4D-0E27-4354-8C11-BA4C3EDDF40F}" destId="{CE417938-6285-416D-95AF-A0D433489AFE}" srcOrd="1" destOrd="0" presId="urn:microsoft.com/office/officeart/2005/8/layout/hierarchy2"/>
    <dgm:cxn modelId="{CB622764-8AEA-4808-A0A3-0EF1695ABBB2}" type="presOf" srcId="{B8D9FC0F-F47F-4780-89D9-73F5E74FFEB6}" destId="{3B1852AD-A521-47A3-9691-82AB49355142}" srcOrd="0" destOrd="0" presId="urn:microsoft.com/office/officeart/2005/8/layout/hierarchy2"/>
    <dgm:cxn modelId="{69347433-5DB0-46D3-AFA5-002906464CE6}" type="presOf" srcId="{B8D9FC0F-F47F-4780-89D9-73F5E74FFEB6}" destId="{37CADE5A-AF0C-4A97-BA1B-848637DB49EB}" srcOrd="1" destOrd="0" presId="urn:microsoft.com/office/officeart/2005/8/layout/hierarchy2"/>
    <dgm:cxn modelId="{A5721FBE-99BC-45C7-A0E2-06F9E8C6D6CA}" type="presOf" srcId="{078549F8-3329-49B6-8081-FFAE9BA89F4C}" destId="{17C90E1A-1688-4B5E-84CC-D8F3768E378B}" srcOrd="1" destOrd="0" presId="urn:microsoft.com/office/officeart/2005/8/layout/hierarchy2"/>
    <dgm:cxn modelId="{8E7B95DF-AB8F-4B17-B8B9-D6D50F7A172F}" type="presOf" srcId="{DA88BE4D-0E27-4354-8C11-BA4C3EDDF40F}" destId="{BBBE05F5-FC2E-4DAB-A51E-6DC08464E4DE}" srcOrd="0" destOrd="0" presId="urn:microsoft.com/office/officeart/2005/8/layout/hierarchy2"/>
    <dgm:cxn modelId="{E08D0051-FF71-4634-989E-121A7D37AD8A}" type="presOf" srcId="{8FDB30A3-24BD-4D1D-A5A0-1A9C57FC2333}" destId="{DC769E34-3F90-4692-8917-9CA2F30EF419}" srcOrd="0" destOrd="0" presId="urn:microsoft.com/office/officeart/2005/8/layout/hierarchy2"/>
    <dgm:cxn modelId="{EBCF3446-08D7-4ECD-A2B8-87C7E3F16B18}" type="presOf" srcId="{89514726-B497-4589-A6EF-4FF7E70F42EB}" destId="{D0F269D6-145D-4ADE-BE34-8ECA9B5E0F9A}" srcOrd="0" destOrd="0" presId="urn:microsoft.com/office/officeart/2005/8/layout/hierarchy2"/>
    <dgm:cxn modelId="{E197B413-8BEC-49B2-99BB-E27E62EB532A}" srcId="{686800E1-84FD-455E-B567-473BECF5EEFA}" destId="{F9DFD85D-C151-4D66-A306-F55B1A506A58}" srcOrd="0" destOrd="0" parTransId="{3B738309-F560-4003-B3C0-E69C7C1C2078}" sibTransId="{D6C0DC55-DF1A-4C76-BB17-609E1F1CBE51}"/>
    <dgm:cxn modelId="{AED816FC-8624-4926-A62E-37764AAEF47A}" type="presOf" srcId="{74F5CA0C-7D26-4403-9E5A-14BEF7E45C1A}" destId="{1F90EFD5-9CEE-4DDB-A51B-CDFDF767E18C}" srcOrd="0" destOrd="0" presId="urn:microsoft.com/office/officeart/2005/8/layout/hierarchy2"/>
    <dgm:cxn modelId="{160B14C7-E5B1-40E8-AB1C-C5CE644A1707}" type="presOf" srcId="{74F5CA0C-7D26-4403-9E5A-14BEF7E45C1A}" destId="{05467ABE-2999-4F08-8566-4CDCACA0A31E}" srcOrd="1" destOrd="0" presId="urn:microsoft.com/office/officeart/2005/8/layout/hierarchy2"/>
    <dgm:cxn modelId="{C8C4B72E-B083-4405-AEAF-CB1764CF1655}" srcId="{4A75795A-FAE3-4C36-8730-DE9CB80B88DD}" destId="{7026CBDF-C3C1-43A0-93BC-74F5B665A6A5}" srcOrd="2" destOrd="0" parTransId="{078549F8-3329-49B6-8081-FFAE9BA89F4C}" sibTransId="{7820C4DE-F3EA-4685-BA31-040D9C9C9177}"/>
    <dgm:cxn modelId="{685288E3-CC95-4085-BBB6-329A03A5B06F}" srcId="{8CF1C544-7F4F-447D-A183-3E21D4991F79}" destId="{05AADA7B-8879-49EC-89C5-C0EF3BD9287C}" srcOrd="0" destOrd="0" parTransId="{DA88BE4D-0E27-4354-8C11-BA4C3EDDF40F}" sibTransId="{6439C148-ADCD-4C00-A6FC-D84695D45DAB}"/>
    <dgm:cxn modelId="{8B0396DD-CB7B-457E-88B2-31795C096659}" type="presOf" srcId="{8CF1C544-7F4F-447D-A183-3E21D4991F79}" destId="{4E1CE016-68A5-49E3-A03C-F08C0894EE6F}" srcOrd="0" destOrd="0" presId="urn:microsoft.com/office/officeart/2005/8/layout/hierarchy2"/>
    <dgm:cxn modelId="{BD044672-2565-4CCE-B818-43DE81DCCEEB}" type="presParOf" srcId="{86757517-EFB9-4B2B-A3C4-EC801BBB86CF}" destId="{88BEBCA6-BDFE-4A1E-9B94-22EAD9C1E8DD}" srcOrd="0" destOrd="0" presId="urn:microsoft.com/office/officeart/2005/8/layout/hierarchy2"/>
    <dgm:cxn modelId="{F02EB9C9-4F3F-4A29-9708-DBD88F0F1118}" type="presParOf" srcId="{88BEBCA6-BDFE-4A1E-9B94-22EAD9C1E8DD}" destId="{4CFBA6D1-627A-4C6C-A46C-5404B6C54325}" srcOrd="0" destOrd="0" presId="urn:microsoft.com/office/officeart/2005/8/layout/hierarchy2"/>
    <dgm:cxn modelId="{A0C12DFB-A09D-441D-92EB-E457DD39680E}" type="presParOf" srcId="{88BEBCA6-BDFE-4A1E-9B94-22EAD9C1E8DD}" destId="{3EEDF75E-FB7C-45A2-98A1-C3CAB89B1127}" srcOrd="1" destOrd="0" presId="urn:microsoft.com/office/officeart/2005/8/layout/hierarchy2"/>
    <dgm:cxn modelId="{7CE8AF60-7FDB-4B18-ACBC-46F7F73CD99A}" type="presParOf" srcId="{3EEDF75E-FB7C-45A2-98A1-C3CAB89B1127}" destId="{3A75EE0C-67EC-49A6-B7D7-3A1E4C3781D4}" srcOrd="0" destOrd="0" presId="urn:microsoft.com/office/officeart/2005/8/layout/hierarchy2"/>
    <dgm:cxn modelId="{A1A0891E-4D3B-4D21-9C06-7875CB3A771B}" type="presParOf" srcId="{3A75EE0C-67EC-49A6-B7D7-3A1E4C3781D4}" destId="{DDA0F247-8D9D-450D-936F-732EDDD2318E}" srcOrd="0" destOrd="0" presId="urn:microsoft.com/office/officeart/2005/8/layout/hierarchy2"/>
    <dgm:cxn modelId="{FD7A21B6-C368-4876-876C-DF90CBA95DE0}" type="presParOf" srcId="{3EEDF75E-FB7C-45A2-98A1-C3CAB89B1127}" destId="{C6F34B59-A09C-4E49-8957-BB4C98C62355}" srcOrd="1" destOrd="0" presId="urn:microsoft.com/office/officeart/2005/8/layout/hierarchy2"/>
    <dgm:cxn modelId="{3CEEA418-0533-4345-9A96-2217141AF8A0}" type="presParOf" srcId="{C6F34B59-A09C-4E49-8957-BB4C98C62355}" destId="{C8086C4E-1081-4E3F-97BB-042D68A8718C}" srcOrd="0" destOrd="0" presId="urn:microsoft.com/office/officeart/2005/8/layout/hierarchy2"/>
    <dgm:cxn modelId="{3138BF49-18D8-4D12-92C5-88521BF2C410}" type="presParOf" srcId="{C6F34B59-A09C-4E49-8957-BB4C98C62355}" destId="{2310CDBC-4753-4927-97B9-0B3DAFC2D3D6}" srcOrd="1" destOrd="0" presId="urn:microsoft.com/office/officeart/2005/8/layout/hierarchy2"/>
    <dgm:cxn modelId="{0719627A-B208-4476-978F-F24E6B8E9E37}" type="presParOf" srcId="{2310CDBC-4753-4927-97B9-0B3DAFC2D3D6}" destId="{ABDE852A-D9C8-468E-9B55-A3EB3E46FF4A}" srcOrd="0" destOrd="0" presId="urn:microsoft.com/office/officeart/2005/8/layout/hierarchy2"/>
    <dgm:cxn modelId="{4A5E87F7-BA4B-46EA-8EE7-0D5F2D330D37}" type="presParOf" srcId="{ABDE852A-D9C8-468E-9B55-A3EB3E46FF4A}" destId="{57A6939F-9D6A-4584-A8AB-6E63628B4453}" srcOrd="0" destOrd="0" presId="urn:microsoft.com/office/officeart/2005/8/layout/hierarchy2"/>
    <dgm:cxn modelId="{3D217E4E-C1C6-458D-B360-BD64289ED6EC}" type="presParOf" srcId="{2310CDBC-4753-4927-97B9-0B3DAFC2D3D6}" destId="{6C33EF87-F7FC-4590-B1FD-B2C64B62F697}" srcOrd="1" destOrd="0" presId="urn:microsoft.com/office/officeart/2005/8/layout/hierarchy2"/>
    <dgm:cxn modelId="{2C503204-6A53-47D8-9189-A2875A145979}" type="presParOf" srcId="{6C33EF87-F7FC-4590-B1FD-B2C64B62F697}" destId="{DC769E34-3F90-4692-8917-9CA2F30EF419}" srcOrd="0" destOrd="0" presId="urn:microsoft.com/office/officeart/2005/8/layout/hierarchy2"/>
    <dgm:cxn modelId="{098EE277-80AD-4548-AAAA-91FC6CF52FD9}" type="presParOf" srcId="{6C33EF87-F7FC-4590-B1FD-B2C64B62F697}" destId="{F0B1E897-83BE-4F35-9A07-D8664C61DE2F}" srcOrd="1" destOrd="0" presId="urn:microsoft.com/office/officeart/2005/8/layout/hierarchy2"/>
    <dgm:cxn modelId="{3BFEE7A2-773F-4AC7-A854-6CF7E00C0FA9}" type="presParOf" srcId="{2310CDBC-4753-4927-97B9-0B3DAFC2D3D6}" destId="{3B1852AD-A521-47A3-9691-82AB49355142}" srcOrd="2" destOrd="0" presId="urn:microsoft.com/office/officeart/2005/8/layout/hierarchy2"/>
    <dgm:cxn modelId="{F63E1A92-F427-445F-9E81-D9500D5E78CB}" type="presParOf" srcId="{3B1852AD-A521-47A3-9691-82AB49355142}" destId="{37CADE5A-AF0C-4A97-BA1B-848637DB49EB}" srcOrd="0" destOrd="0" presId="urn:microsoft.com/office/officeart/2005/8/layout/hierarchy2"/>
    <dgm:cxn modelId="{0B7B737A-5E83-4421-AC78-FE47DEDFEC3B}" type="presParOf" srcId="{2310CDBC-4753-4927-97B9-0B3DAFC2D3D6}" destId="{5A2B494C-DA19-4F79-B5F3-50C24E20EDBE}" srcOrd="3" destOrd="0" presId="urn:microsoft.com/office/officeart/2005/8/layout/hierarchy2"/>
    <dgm:cxn modelId="{711AE467-F562-46BC-87B9-B6532B9E5CB9}" type="presParOf" srcId="{5A2B494C-DA19-4F79-B5F3-50C24E20EDBE}" destId="{D0F269D6-145D-4ADE-BE34-8ECA9B5E0F9A}" srcOrd="0" destOrd="0" presId="urn:microsoft.com/office/officeart/2005/8/layout/hierarchy2"/>
    <dgm:cxn modelId="{3E9E6E98-BA7C-448B-9C35-9D9779D32AB6}" type="presParOf" srcId="{5A2B494C-DA19-4F79-B5F3-50C24E20EDBE}" destId="{D1742711-49D7-4B3A-94CF-CFA3567C4C7D}" srcOrd="1" destOrd="0" presId="urn:microsoft.com/office/officeart/2005/8/layout/hierarchy2"/>
    <dgm:cxn modelId="{DD651533-CE10-40EA-9DBD-F615ED7AB179}" type="presParOf" srcId="{2310CDBC-4753-4927-97B9-0B3DAFC2D3D6}" destId="{E9BFB3AC-37CC-4B9C-AE3C-3B691F4B4485}" srcOrd="4" destOrd="0" presId="urn:microsoft.com/office/officeart/2005/8/layout/hierarchy2"/>
    <dgm:cxn modelId="{1EA91011-E230-4E92-801C-17BB027B8817}" type="presParOf" srcId="{E9BFB3AC-37CC-4B9C-AE3C-3B691F4B4485}" destId="{17C90E1A-1688-4B5E-84CC-D8F3768E378B}" srcOrd="0" destOrd="0" presId="urn:microsoft.com/office/officeart/2005/8/layout/hierarchy2"/>
    <dgm:cxn modelId="{AEC10A70-8443-4AF7-84ED-BBC5221765F8}" type="presParOf" srcId="{2310CDBC-4753-4927-97B9-0B3DAFC2D3D6}" destId="{8BCD3EB0-C6A9-43CD-A85A-5B9161570525}" srcOrd="5" destOrd="0" presId="urn:microsoft.com/office/officeart/2005/8/layout/hierarchy2"/>
    <dgm:cxn modelId="{0E6DE49F-4049-448C-A007-8CB5A8B01729}" type="presParOf" srcId="{8BCD3EB0-C6A9-43CD-A85A-5B9161570525}" destId="{D6A8A2F9-7208-4843-9695-8E539EE54A27}" srcOrd="0" destOrd="0" presId="urn:microsoft.com/office/officeart/2005/8/layout/hierarchy2"/>
    <dgm:cxn modelId="{B9AC6C3C-A996-4B0B-9E9A-35AFB2CB9E2D}" type="presParOf" srcId="{8BCD3EB0-C6A9-43CD-A85A-5B9161570525}" destId="{1F90A731-9250-4D86-8045-ED8F79E7A13B}" srcOrd="1" destOrd="0" presId="urn:microsoft.com/office/officeart/2005/8/layout/hierarchy2"/>
    <dgm:cxn modelId="{7CE6BECE-EF18-4D68-A8EE-4F00945B19EF}" type="presParOf" srcId="{3EEDF75E-FB7C-45A2-98A1-C3CAB89B1127}" destId="{330CB177-A901-4D5D-A309-0958552C259C}" srcOrd="2" destOrd="0" presId="urn:microsoft.com/office/officeart/2005/8/layout/hierarchy2"/>
    <dgm:cxn modelId="{49892A61-4618-42CB-B095-9A86B8756FD3}" type="presParOf" srcId="{330CB177-A901-4D5D-A309-0958552C259C}" destId="{3AECB70D-D38D-44B4-A61D-73302F05D993}" srcOrd="0" destOrd="0" presId="urn:microsoft.com/office/officeart/2005/8/layout/hierarchy2"/>
    <dgm:cxn modelId="{510C5077-3247-480C-86A7-41482F3D4BB1}" type="presParOf" srcId="{3EEDF75E-FB7C-45A2-98A1-C3CAB89B1127}" destId="{4DC62E59-87AF-47D3-8DFF-145F2BCA1F74}" srcOrd="3" destOrd="0" presId="urn:microsoft.com/office/officeart/2005/8/layout/hierarchy2"/>
    <dgm:cxn modelId="{6ABC3BC2-8F86-4D9D-A9D8-957CD5BC8C26}" type="presParOf" srcId="{4DC62E59-87AF-47D3-8DFF-145F2BCA1F74}" destId="{4E1CE016-68A5-49E3-A03C-F08C0894EE6F}" srcOrd="0" destOrd="0" presId="urn:microsoft.com/office/officeart/2005/8/layout/hierarchy2"/>
    <dgm:cxn modelId="{07E0ABC3-907E-4A67-BD96-F46D1135F6D6}" type="presParOf" srcId="{4DC62E59-87AF-47D3-8DFF-145F2BCA1F74}" destId="{DF46E9B7-5D77-45D9-95F9-82FA3ED31DEA}" srcOrd="1" destOrd="0" presId="urn:microsoft.com/office/officeart/2005/8/layout/hierarchy2"/>
    <dgm:cxn modelId="{3ED73AE7-C50F-40C8-AEBE-C3EBFCB77E11}" type="presParOf" srcId="{DF46E9B7-5D77-45D9-95F9-82FA3ED31DEA}" destId="{BBBE05F5-FC2E-4DAB-A51E-6DC08464E4DE}" srcOrd="0" destOrd="0" presId="urn:microsoft.com/office/officeart/2005/8/layout/hierarchy2"/>
    <dgm:cxn modelId="{55E28D96-01ED-4941-825E-C0EC95C9D456}" type="presParOf" srcId="{BBBE05F5-FC2E-4DAB-A51E-6DC08464E4DE}" destId="{CE417938-6285-416D-95AF-A0D433489AFE}" srcOrd="0" destOrd="0" presId="urn:microsoft.com/office/officeart/2005/8/layout/hierarchy2"/>
    <dgm:cxn modelId="{C4552947-45A0-4BB1-985F-8894416FDCEE}" type="presParOf" srcId="{DF46E9B7-5D77-45D9-95F9-82FA3ED31DEA}" destId="{E82BF8E4-BECA-4ED5-92FE-71494B90A715}" srcOrd="1" destOrd="0" presId="urn:microsoft.com/office/officeart/2005/8/layout/hierarchy2"/>
    <dgm:cxn modelId="{4BD2FAB7-F6FE-435A-BE6C-BDC24F290F3E}" type="presParOf" srcId="{E82BF8E4-BECA-4ED5-92FE-71494B90A715}" destId="{5103AF9A-6242-49C6-A298-091C6C9B5B1C}" srcOrd="0" destOrd="0" presId="urn:microsoft.com/office/officeart/2005/8/layout/hierarchy2"/>
    <dgm:cxn modelId="{66AAEF21-ACFC-4089-B354-450A8286D898}" type="presParOf" srcId="{E82BF8E4-BECA-4ED5-92FE-71494B90A715}" destId="{2B1A1017-D1FC-4B05-A036-15DBEA0DA7A9}" srcOrd="1" destOrd="0" presId="urn:microsoft.com/office/officeart/2005/8/layout/hierarchy2"/>
    <dgm:cxn modelId="{1559B7B1-4494-4021-9757-36839348720F}" type="presParOf" srcId="{DF46E9B7-5D77-45D9-95F9-82FA3ED31DEA}" destId="{1F90EFD5-9CEE-4DDB-A51B-CDFDF767E18C}" srcOrd="2" destOrd="0" presId="urn:microsoft.com/office/officeart/2005/8/layout/hierarchy2"/>
    <dgm:cxn modelId="{9CB2D662-5805-4D30-8820-AFEBF533E67A}" type="presParOf" srcId="{1F90EFD5-9CEE-4DDB-A51B-CDFDF767E18C}" destId="{05467ABE-2999-4F08-8566-4CDCACA0A31E}" srcOrd="0" destOrd="0" presId="urn:microsoft.com/office/officeart/2005/8/layout/hierarchy2"/>
    <dgm:cxn modelId="{E32CD5B2-EFC7-4C3D-B7CA-8CC5FDF820F0}" type="presParOf" srcId="{DF46E9B7-5D77-45D9-95F9-82FA3ED31DEA}" destId="{030AEA83-3214-4021-8A5E-07F7249797F7}" srcOrd="3" destOrd="0" presId="urn:microsoft.com/office/officeart/2005/8/layout/hierarchy2"/>
    <dgm:cxn modelId="{56AC58CD-1246-4BE8-A801-B96F89016AB4}" type="presParOf" srcId="{030AEA83-3214-4021-8A5E-07F7249797F7}" destId="{F5E99E0A-BDDF-4A36-93E0-289530ED7304}" srcOrd="0" destOrd="0" presId="urn:microsoft.com/office/officeart/2005/8/layout/hierarchy2"/>
    <dgm:cxn modelId="{1C4ACB15-91A0-4E99-9213-31E6F03DA5E5}" type="presParOf" srcId="{030AEA83-3214-4021-8A5E-07F7249797F7}" destId="{FDAEBE40-21C4-4DEE-AF1A-4549AF91630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7BA3E0-151D-447E-80A8-299898484E7C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F4CA8AC-1046-4420-971B-2AA0B24796FD}">
      <dgm:prSet phldrT="[Metin]"/>
      <dgm:spPr/>
      <dgm:t>
        <a:bodyPr/>
        <a:lstStyle/>
        <a:p>
          <a:r>
            <a:rPr lang="tr-TR" dirty="0" smtClean="0"/>
            <a:t>Değerlendirme</a:t>
          </a:r>
          <a:endParaRPr lang="tr-TR" dirty="0"/>
        </a:p>
      </dgm:t>
    </dgm:pt>
    <dgm:pt modelId="{64559A3A-864C-489B-98E1-3AB66A0EB612}" type="parTrans" cxnId="{453B0ED5-1E95-4F0F-B866-07FBA6C3F5A1}">
      <dgm:prSet/>
      <dgm:spPr/>
      <dgm:t>
        <a:bodyPr/>
        <a:lstStyle/>
        <a:p>
          <a:endParaRPr lang="tr-TR"/>
        </a:p>
      </dgm:t>
    </dgm:pt>
    <dgm:pt modelId="{FF6FB778-1748-48EB-A960-AD5BA309A9B7}" type="sibTrans" cxnId="{453B0ED5-1E95-4F0F-B866-07FBA6C3F5A1}">
      <dgm:prSet/>
      <dgm:spPr>
        <a:solidFill>
          <a:schemeClr val="accent2"/>
        </a:solidFill>
      </dgm:spPr>
      <dgm:t>
        <a:bodyPr/>
        <a:lstStyle/>
        <a:p>
          <a:endParaRPr lang="tr-TR"/>
        </a:p>
      </dgm:t>
    </dgm:pt>
    <dgm:pt modelId="{48E1EF44-6E78-4819-B93E-E417C6BD01B7}">
      <dgm:prSet phldrT="[Metin]" custT="1"/>
      <dgm:spPr/>
      <dgm:t>
        <a:bodyPr/>
        <a:lstStyle/>
        <a:p>
          <a:r>
            <a:rPr lang="tr-TR" sz="2000" dirty="0" smtClean="0"/>
            <a:t>Eğitim</a:t>
          </a:r>
          <a:endParaRPr lang="tr-TR" sz="2000" dirty="0"/>
        </a:p>
      </dgm:t>
    </dgm:pt>
    <dgm:pt modelId="{49D7DC57-9B29-46C5-A0E6-441CA4288721}" type="parTrans" cxnId="{D3EFDC06-8D5E-44C7-BBAD-4661DE4F578B}">
      <dgm:prSet/>
      <dgm:spPr/>
      <dgm:t>
        <a:bodyPr/>
        <a:lstStyle/>
        <a:p>
          <a:endParaRPr lang="tr-TR"/>
        </a:p>
      </dgm:t>
    </dgm:pt>
    <dgm:pt modelId="{FCFA3553-805F-49A4-B9A9-F3053E34721F}" type="sibTrans" cxnId="{D3EFDC06-8D5E-44C7-BBAD-4661DE4F578B}">
      <dgm:prSet/>
      <dgm:spPr>
        <a:solidFill>
          <a:schemeClr val="accent2"/>
        </a:solidFill>
      </dgm:spPr>
      <dgm:t>
        <a:bodyPr/>
        <a:lstStyle/>
        <a:p>
          <a:endParaRPr lang="tr-TR"/>
        </a:p>
      </dgm:t>
    </dgm:pt>
    <dgm:pt modelId="{FFD06138-1F35-4F96-967B-05C4365527C3}" type="pres">
      <dgm:prSet presAssocID="{917BA3E0-151D-447E-80A8-299898484E7C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6CEF8ED-E8A8-4009-8D15-C3614CC3BFCD}" type="pres">
      <dgm:prSet presAssocID="{7F4CA8AC-1046-4420-971B-2AA0B24796FD}" presName="gear1" presStyleLbl="node1" presStyleIdx="0" presStyleCnt="2" custScaleX="110292" custScaleY="115781" custLinFactNeighborX="3088" custLinFactNeighborY="394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F63942-6E9D-4D66-A3A4-1334B448AF1B}" type="pres">
      <dgm:prSet presAssocID="{7F4CA8AC-1046-4420-971B-2AA0B24796FD}" presName="gear1srcNode" presStyleLbl="node1" presStyleIdx="0" presStyleCnt="2"/>
      <dgm:spPr/>
      <dgm:t>
        <a:bodyPr/>
        <a:lstStyle/>
        <a:p>
          <a:endParaRPr lang="tr-TR"/>
        </a:p>
      </dgm:t>
    </dgm:pt>
    <dgm:pt modelId="{9ACB41FA-E95B-4B2B-B465-078DD74703A2}" type="pres">
      <dgm:prSet presAssocID="{7F4CA8AC-1046-4420-971B-2AA0B24796FD}" presName="gear1dstNode" presStyleLbl="node1" presStyleIdx="0" presStyleCnt="2"/>
      <dgm:spPr/>
      <dgm:t>
        <a:bodyPr/>
        <a:lstStyle/>
        <a:p>
          <a:endParaRPr lang="tr-TR"/>
        </a:p>
      </dgm:t>
    </dgm:pt>
    <dgm:pt modelId="{4EB3D659-902C-4ECA-858C-5CF02BB29EEE}" type="pres">
      <dgm:prSet presAssocID="{48E1EF44-6E78-4819-B93E-E417C6BD01B7}" presName="gear2" presStyleLbl="node1" presStyleIdx="1" presStyleCnt="2" custScaleX="115471" custScaleY="11424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B6D29FE-B913-4FBA-B135-5CB3403BE852}" type="pres">
      <dgm:prSet presAssocID="{48E1EF44-6E78-4819-B93E-E417C6BD01B7}" presName="gear2srcNode" presStyleLbl="node1" presStyleIdx="1" presStyleCnt="2"/>
      <dgm:spPr/>
      <dgm:t>
        <a:bodyPr/>
        <a:lstStyle/>
        <a:p>
          <a:endParaRPr lang="tr-TR"/>
        </a:p>
      </dgm:t>
    </dgm:pt>
    <dgm:pt modelId="{DDF678A5-19D3-431B-9718-FE8D47EC8D3F}" type="pres">
      <dgm:prSet presAssocID="{48E1EF44-6E78-4819-B93E-E417C6BD01B7}" presName="gear2dstNode" presStyleLbl="node1" presStyleIdx="1" presStyleCnt="2"/>
      <dgm:spPr/>
      <dgm:t>
        <a:bodyPr/>
        <a:lstStyle/>
        <a:p>
          <a:endParaRPr lang="tr-TR"/>
        </a:p>
      </dgm:t>
    </dgm:pt>
    <dgm:pt modelId="{B7149817-BA9B-42DC-BD88-B4D771383A37}" type="pres">
      <dgm:prSet presAssocID="{FF6FB778-1748-48EB-A960-AD5BA309A9B7}" presName="connector1" presStyleLbl="sibTrans2D1" presStyleIdx="0" presStyleCnt="2" custScaleX="106390" custScaleY="111968" custLinFactNeighborX="-1802" custLinFactNeighborY="4538"/>
      <dgm:spPr/>
      <dgm:t>
        <a:bodyPr/>
        <a:lstStyle/>
        <a:p>
          <a:endParaRPr lang="tr-TR"/>
        </a:p>
      </dgm:t>
    </dgm:pt>
    <dgm:pt modelId="{460E40F0-48A2-489B-AFAB-26BA0BDBB002}" type="pres">
      <dgm:prSet presAssocID="{FCFA3553-805F-49A4-B9A9-F3053E34721F}" presName="connector2" presStyleLbl="sibTrans2D1" presStyleIdx="1" presStyleCnt="2" custLinFactNeighborX="422" custLinFactNeighborY="-10490"/>
      <dgm:spPr/>
      <dgm:t>
        <a:bodyPr/>
        <a:lstStyle/>
        <a:p>
          <a:endParaRPr lang="tr-TR"/>
        </a:p>
      </dgm:t>
    </dgm:pt>
  </dgm:ptLst>
  <dgm:cxnLst>
    <dgm:cxn modelId="{F65D56C6-164C-4462-A2FF-DF790063AEC7}" type="presOf" srcId="{7F4CA8AC-1046-4420-971B-2AA0B24796FD}" destId="{0AF63942-6E9D-4D66-A3A4-1334B448AF1B}" srcOrd="1" destOrd="0" presId="urn:microsoft.com/office/officeart/2005/8/layout/gear1"/>
    <dgm:cxn modelId="{D3EFDC06-8D5E-44C7-BBAD-4661DE4F578B}" srcId="{917BA3E0-151D-447E-80A8-299898484E7C}" destId="{48E1EF44-6E78-4819-B93E-E417C6BD01B7}" srcOrd="1" destOrd="0" parTransId="{49D7DC57-9B29-46C5-A0E6-441CA4288721}" sibTransId="{FCFA3553-805F-49A4-B9A9-F3053E34721F}"/>
    <dgm:cxn modelId="{453B0ED5-1E95-4F0F-B866-07FBA6C3F5A1}" srcId="{917BA3E0-151D-447E-80A8-299898484E7C}" destId="{7F4CA8AC-1046-4420-971B-2AA0B24796FD}" srcOrd="0" destOrd="0" parTransId="{64559A3A-864C-489B-98E1-3AB66A0EB612}" sibTransId="{FF6FB778-1748-48EB-A960-AD5BA309A9B7}"/>
    <dgm:cxn modelId="{3F5BE392-6B64-4725-9AA5-31BC3C56B6CF}" type="presOf" srcId="{7F4CA8AC-1046-4420-971B-2AA0B24796FD}" destId="{9ACB41FA-E95B-4B2B-B465-078DD74703A2}" srcOrd="2" destOrd="0" presId="urn:microsoft.com/office/officeart/2005/8/layout/gear1"/>
    <dgm:cxn modelId="{F7BB2FD6-7958-4DB6-8A8F-339F6F9EEEFF}" type="presOf" srcId="{48E1EF44-6E78-4819-B93E-E417C6BD01B7}" destId="{DDF678A5-19D3-431B-9718-FE8D47EC8D3F}" srcOrd="2" destOrd="0" presId="urn:microsoft.com/office/officeart/2005/8/layout/gear1"/>
    <dgm:cxn modelId="{9026937E-D741-4046-85F2-B65AE59DB436}" type="presOf" srcId="{7F4CA8AC-1046-4420-971B-2AA0B24796FD}" destId="{56CEF8ED-E8A8-4009-8D15-C3614CC3BFCD}" srcOrd="0" destOrd="0" presId="urn:microsoft.com/office/officeart/2005/8/layout/gear1"/>
    <dgm:cxn modelId="{745D282B-7F06-4D06-9064-48F62CA63F08}" type="presOf" srcId="{48E1EF44-6E78-4819-B93E-E417C6BD01B7}" destId="{4EB3D659-902C-4ECA-858C-5CF02BB29EEE}" srcOrd="0" destOrd="0" presId="urn:microsoft.com/office/officeart/2005/8/layout/gear1"/>
    <dgm:cxn modelId="{7121A56A-D61C-411B-A6C4-826BB3799F48}" type="presOf" srcId="{917BA3E0-151D-447E-80A8-299898484E7C}" destId="{FFD06138-1F35-4F96-967B-05C4365527C3}" srcOrd="0" destOrd="0" presId="urn:microsoft.com/office/officeart/2005/8/layout/gear1"/>
    <dgm:cxn modelId="{A995925C-A823-43AD-9259-71C4301222B4}" type="presOf" srcId="{48E1EF44-6E78-4819-B93E-E417C6BD01B7}" destId="{4B6D29FE-B913-4FBA-B135-5CB3403BE852}" srcOrd="1" destOrd="0" presId="urn:microsoft.com/office/officeart/2005/8/layout/gear1"/>
    <dgm:cxn modelId="{802A1DBF-DC8B-4037-8D67-6097D3E7A4E1}" type="presOf" srcId="{FCFA3553-805F-49A4-B9A9-F3053E34721F}" destId="{460E40F0-48A2-489B-AFAB-26BA0BDBB002}" srcOrd="0" destOrd="0" presId="urn:microsoft.com/office/officeart/2005/8/layout/gear1"/>
    <dgm:cxn modelId="{8F8DD48D-70E6-431C-9EBB-F55855BD2663}" type="presOf" srcId="{FF6FB778-1748-48EB-A960-AD5BA309A9B7}" destId="{B7149817-BA9B-42DC-BD88-B4D771383A37}" srcOrd="0" destOrd="0" presId="urn:microsoft.com/office/officeart/2005/8/layout/gear1"/>
    <dgm:cxn modelId="{A95D4866-5301-4D74-BB62-6EF02B035EA4}" type="presParOf" srcId="{FFD06138-1F35-4F96-967B-05C4365527C3}" destId="{56CEF8ED-E8A8-4009-8D15-C3614CC3BFCD}" srcOrd="0" destOrd="0" presId="urn:microsoft.com/office/officeart/2005/8/layout/gear1"/>
    <dgm:cxn modelId="{6FEE7FB9-361A-4BB5-8EAA-B49975BC7BA0}" type="presParOf" srcId="{FFD06138-1F35-4F96-967B-05C4365527C3}" destId="{0AF63942-6E9D-4D66-A3A4-1334B448AF1B}" srcOrd="1" destOrd="0" presId="urn:microsoft.com/office/officeart/2005/8/layout/gear1"/>
    <dgm:cxn modelId="{06AD692C-293D-4170-8AAB-91B39D056FD0}" type="presParOf" srcId="{FFD06138-1F35-4F96-967B-05C4365527C3}" destId="{9ACB41FA-E95B-4B2B-B465-078DD74703A2}" srcOrd="2" destOrd="0" presId="urn:microsoft.com/office/officeart/2005/8/layout/gear1"/>
    <dgm:cxn modelId="{9DD624E0-FDA9-4059-BF9D-E15908CAC29A}" type="presParOf" srcId="{FFD06138-1F35-4F96-967B-05C4365527C3}" destId="{4EB3D659-902C-4ECA-858C-5CF02BB29EEE}" srcOrd="3" destOrd="0" presId="urn:microsoft.com/office/officeart/2005/8/layout/gear1"/>
    <dgm:cxn modelId="{E065369F-2497-44A3-8F14-8FCB3F695907}" type="presParOf" srcId="{FFD06138-1F35-4F96-967B-05C4365527C3}" destId="{4B6D29FE-B913-4FBA-B135-5CB3403BE852}" srcOrd="4" destOrd="0" presId="urn:microsoft.com/office/officeart/2005/8/layout/gear1"/>
    <dgm:cxn modelId="{2587820E-ACF3-4A09-94B3-5738C2286ADB}" type="presParOf" srcId="{FFD06138-1F35-4F96-967B-05C4365527C3}" destId="{DDF678A5-19D3-431B-9718-FE8D47EC8D3F}" srcOrd="5" destOrd="0" presId="urn:microsoft.com/office/officeart/2005/8/layout/gear1"/>
    <dgm:cxn modelId="{2B96AB13-0F48-4F95-B70D-C740259E4667}" type="presParOf" srcId="{FFD06138-1F35-4F96-967B-05C4365527C3}" destId="{B7149817-BA9B-42DC-BD88-B4D771383A37}" srcOrd="6" destOrd="0" presId="urn:microsoft.com/office/officeart/2005/8/layout/gear1"/>
    <dgm:cxn modelId="{999A809C-E7CF-4520-8E8E-5FBC9592F03F}" type="presParOf" srcId="{FFD06138-1F35-4F96-967B-05C4365527C3}" destId="{460E40F0-48A2-489B-AFAB-26BA0BDBB002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637655-30CB-4DDB-A936-24FFEAD35A93}" type="doc">
      <dgm:prSet loTypeId="urn:microsoft.com/office/officeart/2005/8/layout/vProcess5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tr-TR"/>
        </a:p>
      </dgm:t>
    </dgm:pt>
    <dgm:pt modelId="{6457DDDA-D105-441B-8781-B8B4EFA12C69}">
      <dgm:prSet phldrT="[Metin]"/>
      <dgm:spPr>
        <a:solidFill>
          <a:schemeClr val="accent1"/>
        </a:solidFill>
      </dgm:spPr>
      <dgm:t>
        <a:bodyPr/>
        <a:lstStyle/>
        <a:p>
          <a:r>
            <a:rPr lang="tr-TR" dirty="0" smtClean="0"/>
            <a:t>Hastadan onay </a:t>
          </a:r>
          <a:endParaRPr lang="tr-TR" dirty="0"/>
        </a:p>
      </dgm:t>
    </dgm:pt>
    <dgm:pt modelId="{5FAD16D2-DE53-4294-9AB1-FC3A5D929B6A}" type="parTrans" cxnId="{2DB57D34-0C13-49A5-8D3B-A185140C7FDF}">
      <dgm:prSet/>
      <dgm:spPr/>
      <dgm:t>
        <a:bodyPr/>
        <a:lstStyle/>
        <a:p>
          <a:endParaRPr lang="tr-TR"/>
        </a:p>
      </dgm:t>
    </dgm:pt>
    <dgm:pt modelId="{A3D7EDC7-5691-49D8-93B7-E35E9936627A}" type="sibTrans" cxnId="{2DB57D34-0C13-49A5-8D3B-A185140C7FDF}">
      <dgm:prSet/>
      <dgm:spPr>
        <a:solidFill>
          <a:srgbClr val="7030A0">
            <a:alpha val="90000"/>
          </a:srgbClr>
        </a:solidFill>
      </dgm:spPr>
      <dgm:t>
        <a:bodyPr/>
        <a:lstStyle/>
        <a:p>
          <a:endParaRPr lang="tr-TR"/>
        </a:p>
      </dgm:t>
    </dgm:pt>
    <dgm:pt modelId="{F3A36BBA-6F3C-4169-925A-B42A3C8B167C}">
      <dgm:prSet/>
      <dgm:spPr>
        <a:solidFill>
          <a:schemeClr val="accent1"/>
        </a:solidFill>
      </dgm:spPr>
      <dgm:t>
        <a:bodyPr/>
        <a:lstStyle/>
        <a:p>
          <a:r>
            <a:rPr lang="tr-TR" dirty="0" smtClean="0"/>
            <a:t>Görüşme</a:t>
          </a:r>
        </a:p>
      </dgm:t>
    </dgm:pt>
    <dgm:pt modelId="{79DA95BA-92AA-40A8-9F0A-0CAE96FF36AF}" type="parTrans" cxnId="{FED50562-09AC-4B6C-86BB-4B54889E8FF1}">
      <dgm:prSet/>
      <dgm:spPr/>
      <dgm:t>
        <a:bodyPr/>
        <a:lstStyle/>
        <a:p>
          <a:endParaRPr lang="tr-TR"/>
        </a:p>
      </dgm:t>
    </dgm:pt>
    <dgm:pt modelId="{8EB0410C-01ED-44C4-A0AE-F089FE1C628C}" type="sibTrans" cxnId="{FED50562-09AC-4B6C-86BB-4B54889E8FF1}">
      <dgm:prSet/>
      <dgm:spPr>
        <a:solidFill>
          <a:srgbClr val="7030A0">
            <a:alpha val="90000"/>
          </a:srgbClr>
        </a:solidFill>
      </dgm:spPr>
      <dgm:t>
        <a:bodyPr/>
        <a:lstStyle/>
        <a:p>
          <a:endParaRPr lang="tr-TR"/>
        </a:p>
      </dgm:t>
    </dgm:pt>
    <dgm:pt modelId="{8E6DFD2E-9EAA-4D7D-B094-C4685AED3610}">
      <dgm:prSet/>
      <dgm:spPr>
        <a:solidFill>
          <a:schemeClr val="accent1"/>
        </a:solidFill>
      </dgm:spPr>
      <dgm:t>
        <a:bodyPr/>
        <a:lstStyle/>
        <a:p>
          <a:r>
            <a:rPr lang="tr-TR" dirty="0" smtClean="0"/>
            <a:t>Değerlendirici görüşmeyi izler</a:t>
          </a:r>
        </a:p>
      </dgm:t>
    </dgm:pt>
    <dgm:pt modelId="{1DC92ACE-B2AB-47E2-B901-FE009C9627C2}" type="parTrans" cxnId="{2D70A1D3-927D-42CA-8DCC-83DABB049302}">
      <dgm:prSet/>
      <dgm:spPr/>
      <dgm:t>
        <a:bodyPr/>
        <a:lstStyle/>
        <a:p>
          <a:endParaRPr lang="tr-TR"/>
        </a:p>
      </dgm:t>
    </dgm:pt>
    <dgm:pt modelId="{7A6D5C69-A987-4C35-AFB3-AD561F7789A4}" type="sibTrans" cxnId="{2D70A1D3-927D-42CA-8DCC-83DABB049302}">
      <dgm:prSet/>
      <dgm:spPr>
        <a:solidFill>
          <a:srgbClr val="7030A0">
            <a:alpha val="90000"/>
          </a:srgbClr>
        </a:solidFill>
      </dgm:spPr>
      <dgm:t>
        <a:bodyPr/>
        <a:lstStyle/>
        <a:p>
          <a:endParaRPr lang="tr-TR"/>
        </a:p>
      </dgm:t>
    </dgm:pt>
    <dgm:pt modelId="{64090586-9A13-4EEE-8B98-C1AB068FC288}">
      <dgm:prSet/>
      <dgm:spPr>
        <a:solidFill>
          <a:schemeClr val="accent1"/>
        </a:solidFill>
      </dgm:spPr>
      <dgm:t>
        <a:bodyPr/>
        <a:lstStyle/>
        <a:p>
          <a:r>
            <a:rPr lang="tr-TR" dirty="0" smtClean="0"/>
            <a:t>Değerlendirici formları doldurur</a:t>
          </a:r>
        </a:p>
      </dgm:t>
    </dgm:pt>
    <dgm:pt modelId="{4B9EDD12-7572-409F-BB28-1B43619484AC}" type="parTrans" cxnId="{9FBEFBD4-63A9-4945-AB9F-301C9B93197D}">
      <dgm:prSet/>
      <dgm:spPr/>
      <dgm:t>
        <a:bodyPr/>
        <a:lstStyle/>
        <a:p>
          <a:endParaRPr lang="tr-TR"/>
        </a:p>
      </dgm:t>
    </dgm:pt>
    <dgm:pt modelId="{02F1FDD8-B668-4B4D-8039-D074C480DB43}" type="sibTrans" cxnId="{9FBEFBD4-63A9-4945-AB9F-301C9B93197D}">
      <dgm:prSet/>
      <dgm:spPr>
        <a:solidFill>
          <a:srgbClr val="7030A0">
            <a:alpha val="90000"/>
          </a:srgbClr>
        </a:solidFill>
      </dgm:spPr>
      <dgm:t>
        <a:bodyPr/>
        <a:lstStyle/>
        <a:p>
          <a:endParaRPr lang="tr-TR"/>
        </a:p>
      </dgm:t>
    </dgm:pt>
    <dgm:pt modelId="{10268E65-D37E-4AD6-B034-EEDD9AC7BBB3}">
      <dgm:prSet/>
      <dgm:spPr>
        <a:solidFill>
          <a:schemeClr val="accent1"/>
        </a:solidFill>
      </dgm:spPr>
      <dgm:t>
        <a:bodyPr/>
        <a:lstStyle/>
        <a:p>
          <a:r>
            <a:rPr lang="tr-TR" dirty="0" smtClean="0"/>
            <a:t>Değerlendirici geribildirim verir</a:t>
          </a:r>
          <a:endParaRPr lang="tr-TR" dirty="0"/>
        </a:p>
      </dgm:t>
    </dgm:pt>
    <dgm:pt modelId="{2DB88C27-EECA-4F8E-9869-27C7E42111DA}" type="parTrans" cxnId="{CFED4FCB-5BB2-4EC7-A18C-DD92DCE3E6F1}">
      <dgm:prSet/>
      <dgm:spPr/>
      <dgm:t>
        <a:bodyPr/>
        <a:lstStyle/>
        <a:p>
          <a:endParaRPr lang="tr-TR"/>
        </a:p>
      </dgm:t>
    </dgm:pt>
    <dgm:pt modelId="{C58457D1-760F-41AE-BCE2-66F6438A0782}" type="sibTrans" cxnId="{CFED4FCB-5BB2-4EC7-A18C-DD92DCE3E6F1}">
      <dgm:prSet/>
      <dgm:spPr/>
      <dgm:t>
        <a:bodyPr/>
        <a:lstStyle/>
        <a:p>
          <a:endParaRPr lang="tr-TR"/>
        </a:p>
      </dgm:t>
    </dgm:pt>
    <dgm:pt modelId="{7D594B1F-A5DE-491B-8EF1-F2309C3E2CB2}" type="pres">
      <dgm:prSet presAssocID="{49637655-30CB-4DDB-A936-24FFEAD35A9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689F0B7-72B8-4A72-AEE6-12D9804FF48F}" type="pres">
      <dgm:prSet presAssocID="{49637655-30CB-4DDB-A936-24FFEAD35A93}" presName="dummyMaxCanvas" presStyleCnt="0">
        <dgm:presLayoutVars/>
      </dgm:prSet>
      <dgm:spPr/>
    </dgm:pt>
    <dgm:pt modelId="{05BEE203-5C60-4B10-AA76-16FD8C753BC9}" type="pres">
      <dgm:prSet presAssocID="{49637655-30CB-4DDB-A936-24FFEAD35A93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250BFC7-ECB2-4AD8-B2C7-529D3ABC8F5B}" type="pres">
      <dgm:prSet presAssocID="{49637655-30CB-4DDB-A936-24FFEAD35A93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BCE462-8AF5-4623-B318-437064BA08F4}" type="pres">
      <dgm:prSet presAssocID="{49637655-30CB-4DDB-A936-24FFEAD35A93}" presName="FiveNodes_3" presStyleLbl="node1" presStyleIdx="2" presStyleCnt="5" custLinFactNeighborX="-233" custLinFactNeighborY="49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0CD2FE-4421-49C3-B591-5A895E7963E6}" type="pres">
      <dgm:prSet presAssocID="{49637655-30CB-4DDB-A936-24FFEAD35A93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3542A4-8B35-4814-8860-EEF8B5F088E3}" type="pres">
      <dgm:prSet presAssocID="{49637655-30CB-4DDB-A936-24FFEAD35A93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57FB54-49A0-452E-97CC-1F28498ED3AA}" type="pres">
      <dgm:prSet presAssocID="{49637655-30CB-4DDB-A936-24FFEAD35A9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ACAC11-0A53-45A5-9B4A-293FC7CF549C}" type="pres">
      <dgm:prSet presAssocID="{49637655-30CB-4DDB-A936-24FFEAD35A9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E53D3A-3648-4D72-8D55-D14C2BC52683}" type="pres">
      <dgm:prSet presAssocID="{49637655-30CB-4DDB-A936-24FFEAD35A9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D5B949E-9349-4FA3-B739-99655ADE8E04}" type="pres">
      <dgm:prSet presAssocID="{49637655-30CB-4DDB-A936-24FFEAD35A9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2E76547-A256-4138-8306-81C00E97B45E}" type="pres">
      <dgm:prSet presAssocID="{49637655-30CB-4DDB-A936-24FFEAD35A9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948FCE-B085-47E2-9F98-D712C261FD06}" type="pres">
      <dgm:prSet presAssocID="{49637655-30CB-4DDB-A936-24FFEAD35A9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960BD1-4AC6-4520-AB79-1AE6AF3BE135}" type="pres">
      <dgm:prSet presAssocID="{49637655-30CB-4DDB-A936-24FFEAD35A9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6FBA6C-0527-49AF-BDF6-572C1007AF96}" type="pres">
      <dgm:prSet presAssocID="{49637655-30CB-4DDB-A936-24FFEAD35A9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92A976-A6EA-493C-8BAD-2E9F13E6B368}" type="pres">
      <dgm:prSet presAssocID="{49637655-30CB-4DDB-A936-24FFEAD35A9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9B70FD8-A194-4447-AFCE-5C83DDFA1368}" type="presOf" srcId="{6457DDDA-D105-441B-8781-B8B4EFA12C69}" destId="{05BEE203-5C60-4B10-AA76-16FD8C753BC9}" srcOrd="0" destOrd="0" presId="urn:microsoft.com/office/officeart/2005/8/layout/vProcess5"/>
    <dgm:cxn modelId="{CFED4FCB-5BB2-4EC7-A18C-DD92DCE3E6F1}" srcId="{49637655-30CB-4DDB-A936-24FFEAD35A93}" destId="{10268E65-D37E-4AD6-B034-EEDD9AC7BBB3}" srcOrd="4" destOrd="0" parTransId="{2DB88C27-EECA-4F8E-9869-27C7E42111DA}" sibTransId="{C58457D1-760F-41AE-BCE2-66F6438A0782}"/>
    <dgm:cxn modelId="{B25328E0-3390-4D0E-AEC3-C82AF08ADF75}" type="presOf" srcId="{8E6DFD2E-9EAA-4D7D-B094-C4685AED3610}" destId="{8C960BD1-4AC6-4520-AB79-1AE6AF3BE135}" srcOrd="1" destOrd="0" presId="urn:microsoft.com/office/officeart/2005/8/layout/vProcess5"/>
    <dgm:cxn modelId="{C46D1076-86B9-4C30-ABAE-F84C43AC6071}" type="presOf" srcId="{6457DDDA-D105-441B-8781-B8B4EFA12C69}" destId="{42E76547-A256-4138-8306-81C00E97B45E}" srcOrd="1" destOrd="0" presId="urn:microsoft.com/office/officeart/2005/8/layout/vProcess5"/>
    <dgm:cxn modelId="{2D70A1D3-927D-42CA-8DCC-83DABB049302}" srcId="{49637655-30CB-4DDB-A936-24FFEAD35A93}" destId="{8E6DFD2E-9EAA-4D7D-B094-C4685AED3610}" srcOrd="2" destOrd="0" parTransId="{1DC92ACE-B2AB-47E2-B901-FE009C9627C2}" sibTransId="{7A6D5C69-A987-4C35-AFB3-AD561F7789A4}"/>
    <dgm:cxn modelId="{FED50562-09AC-4B6C-86BB-4B54889E8FF1}" srcId="{49637655-30CB-4DDB-A936-24FFEAD35A93}" destId="{F3A36BBA-6F3C-4169-925A-B42A3C8B167C}" srcOrd="1" destOrd="0" parTransId="{79DA95BA-92AA-40A8-9F0A-0CAE96FF36AF}" sibTransId="{8EB0410C-01ED-44C4-A0AE-F089FE1C628C}"/>
    <dgm:cxn modelId="{9F1433A4-0298-49B9-BB71-0993073225AF}" type="presOf" srcId="{8E6DFD2E-9EAA-4D7D-B094-C4685AED3610}" destId="{D2BCE462-8AF5-4623-B318-437064BA08F4}" srcOrd="0" destOrd="0" presId="urn:microsoft.com/office/officeart/2005/8/layout/vProcess5"/>
    <dgm:cxn modelId="{A3764273-E887-4C31-8310-89B891EEE249}" type="presOf" srcId="{02F1FDD8-B668-4B4D-8039-D074C480DB43}" destId="{8D5B949E-9349-4FA3-B739-99655ADE8E04}" srcOrd="0" destOrd="0" presId="urn:microsoft.com/office/officeart/2005/8/layout/vProcess5"/>
    <dgm:cxn modelId="{9E5F31D0-EAB9-4126-9CA6-DD0635AE456C}" type="presOf" srcId="{F3A36BBA-6F3C-4169-925A-B42A3C8B167C}" destId="{6250BFC7-ECB2-4AD8-B2C7-529D3ABC8F5B}" srcOrd="0" destOrd="0" presId="urn:microsoft.com/office/officeart/2005/8/layout/vProcess5"/>
    <dgm:cxn modelId="{F223A282-B836-47BC-A19C-007CA8719C8F}" type="presOf" srcId="{10268E65-D37E-4AD6-B034-EEDD9AC7BBB3}" destId="{B792A976-A6EA-493C-8BAD-2E9F13E6B368}" srcOrd="1" destOrd="0" presId="urn:microsoft.com/office/officeart/2005/8/layout/vProcess5"/>
    <dgm:cxn modelId="{E6945771-3881-4C7A-B41E-44D449C84D04}" type="presOf" srcId="{8EB0410C-01ED-44C4-A0AE-F089FE1C628C}" destId="{B6ACAC11-0A53-45A5-9B4A-293FC7CF549C}" srcOrd="0" destOrd="0" presId="urn:microsoft.com/office/officeart/2005/8/layout/vProcess5"/>
    <dgm:cxn modelId="{A179BD6D-2B02-4A09-9CE7-4E6C8551700B}" type="presOf" srcId="{49637655-30CB-4DDB-A936-24FFEAD35A93}" destId="{7D594B1F-A5DE-491B-8EF1-F2309C3E2CB2}" srcOrd="0" destOrd="0" presId="urn:microsoft.com/office/officeart/2005/8/layout/vProcess5"/>
    <dgm:cxn modelId="{74A7BB16-39F9-4DB6-9618-20E713737D9E}" type="presOf" srcId="{A3D7EDC7-5691-49D8-93B7-E35E9936627A}" destId="{0A57FB54-49A0-452E-97CC-1F28498ED3AA}" srcOrd="0" destOrd="0" presId="urn:microsoft.com/office/officeart/2005/8/layout/vProcess5"/>
    <dgm:cxn modelId="{B5BB0DC6-C8E3-4A89-A7C9-60F0762837AA}" type="presOf" srcId="{F3A36BBA-6F3C-4169-925A-B42A3C8B167C}" destId="{8B948FCE-B085-47E2-9F98-D712C261FD06}" srcOrd="1" destOrd="0" presId="urn:microsoft.com/office/officeart/2005/8/layout/vProcess5"/>
    <dgm:cxn modelId="{90DC1F12-2E38-4685-A9D9-BE41CF5B764D}" type="presOf" srcId="{64090586-9A13-4EEE-8B98-C1AB068FC288}" destId="{6D6FBA6C-0527-49AF-BDF6-572C1007AF96}" srcOrd="1" destOrd="0" presId="urn:microsoft.com/office/officeart/2005/8/layout/vProcess5"/>
    <dgm:cxn modelId="{2DB57D34-0C13-49A5-8D3B-A185140C7FDF}" srcId="{49637655-30CB-4DDB-A936-24FFEAD35A93}" destId="{6457DDDA-D105-441B-8781-B8B4EFA12C69}" srcOrd="0" destOrd="0" parTransId="{5FAD16D2-DE53-4294-9AB1-FC3A5D929B6A}" sibTransId="{A3D7EDC7-5691-49D8-93B7-E35E9936627A}"/>
    <dgm:cxn modelId="{D821ABD9-768D-42C1-BBFA-4355A13E9C91}" type="presOf" srcId="{7A6D5C69-A987-4C35-AFB3-AD561F7789A4}" destId="{D6E53D3A-3648-4D72-8D55-D14C2BC52683}" srcOrd="0" destOrd="0" presId="urn:microsoft.com/office/officeart/2005/8/layout/vProcess5"/>
    <dgm:cxn modelId="{2801CD9A-1D96-44BD-B375-BB03617FA344}" type="presOf" srcId="{10268E65-D37E-4AD6-B034-EEDD9AC7BBB3}" destId="{8A3542A4-8B35-4814-8860-EEF8B5F088E3}" srcOrd="0" destOrd="0" presId="urn:microsoft.com/office/officeart/2005/8/layout/vProcess5"/>
    <dgm:cxn modelId="{F72EC747-B4DB-40AC-BAC5-C3BC511CD0C8}" type="presOf" srcId="{64090586-9A13-4EEE-8B98-C1AB068FC288}" destId="{FC0CD2FE-4421-49C3-B591-5A895E7963E6}" srcOrd="0" destOrd="0" presId="urn:microsoft.com/office/officeart/2005/8/layout/vProcess5"/>
    <dgm:cxn modelId="{9FBEFBD4-63A9-4945-AB9F-301C9B93197D}" srcId="{49637655-30CB-4DDB-A936-24FFEAD35A93}" destId="{64090586-9A13-4EEE-8B98-C1AB068FC288}" srcOrd="3" destOrd="0" parTransId="{4B9EDD12-7572-409F-BB28-1B43619484AC}" sibTransId="{02F1FDD8-B668-4B4D-8039-D074C480DB43}"/>
    <dgm:cxn modelId="{0179A21C-6932-4645-B810-87679ADD428F}" type="presParOf" srcId="{7D594B1F-A5DE-491B-8EF1-F2309C3E2CB2}" destId="{8689F0B7-72B8-4A72-AEE6-12D9804FF48F}" srcOrd="0" destOrd="0" presId="urn:microsoft.com/office/officeart/2005/8/layout/vProcess5"/>
    <dgm:cxn modelId="{E68C85FB-D95A-410A-AD37-D3C99A7D999B}" type="presParOf" srcId="{7D594B1F-A5DE-491B-8EF1-F2309C3E2CB2}" destId="{05BEE203-5C60-4B10-AA76-16FD8C753BC9}" srcOrd="1" destOrd="0" presId="urn:microsoft.com/office/officeart/2005/8/layout/vProcess5"/>
    <dgm:cxn modelId="{A9158F88-C220-467D-A679-60C1FBC4369D}" type="presParOf" srcId="{7D594B1F-A5DE-491B-8EF1-F2309C3E2CB2}" destId="{6250BFC7-ECB2-4AD8-B2C7-529D3ABC8F5B}" srcOrd="2" destOrd="0" presId="urn:microsoft.com/office/officeart/2005/8/layout/vProcess5"/>
    <dgm:cxn modelId="{94BB8BA9-F1A2-4D49-9C99-AB17022E11D3}" type="presParOf" srcId="{7D594B1F-A5DE-491B-8EF1-F2309C3E2CB2}" destId="{D2BCE462-8AF5-4623-B318-437064BA08F4}" srcOrd="3" destOrd="0" presId="urn:microsoft.com/office/officeart/2005/8/layout/vProcess5"/>
    <dgm:cxn modelId="{115F93CC-14A7-4925-8BC1-8C3EF2837739}" type="presParOf" srcId="{7D594B1F-A5DE-491B-8EF1-F2309C3E2CB2}" destId="{FC0CD2FE-4421-49C3-B591-5A895E7963E6}" srcOrd="4" destOrd="0" presId="urn:microsoft.com/office/officeart/2005/8/layout/vProcess5"/>
    <dgm:cxn modelId="{BC46FCA7-438B-497A-873C-581D96235433}" type="presParOf" srcId="{7D594B1F-A5DE-491B-8EF1-F2309C3E2CB2}" destId="{8A3542A4-8B35-4814-8860-EEF8B5F088E3}" srcOrd="5" destOrd="0" presId="urn:microsoft.com/office/officeart/2005/8/layout/vProcess5"/>
    <dgm:cxn modelId="{5FBFA029-AD95-445F-BBCA-3A7BB69CB1D8}" type="presParOf" srcId="{7D594B1F-A5DE-491B-8EF1-F2309C3E2CB2}" destId="{0A57FB54-49A0-452E-97CC-1F28498ED3AA}" srcOrd="6" destOrd="0" presId="urn:microsoft.com/office/officeart/2005/8/layout/vProcess5"/>
    <dgm:cxn modelId="{E08B11A5-DEDA-4591-8A10-3FB69D636C7C}" type="presParOf" srcId="{7D594B1F-A5DE-491B-8EF1-F2309C3E2CB2}" destId="{B6ACAC11-0A53-45A5-9B4A-293FC7CF549C}" srcOrd="7" destOrd="0" presId="urn:microsoft.com/office/officeart/2005/8/layout/vProcess5"/>
    <dgm:cxn modelId="{FFFB0102-E2F8-4186-A80C-01905A69DD79}" type="presParOf" srcId="{7D594B1F-A5DE-491B-8EF1-F2309C3E2CB2}" destId="{D6E53D3A-3648-4D72-8D55-D14C2BC52683}" srcOrd="8" destOrd="0" presId="urn:microsoft.com/office/officeart/2005/8/layout/vProcess5"/>
    <dgm:cxn modelId="{1B361BC6-08F7-4CDC-82D1-48F808AB48A9}" type="presParOf" srcId="{7D594B1F-A5DE-491B-8EF1-F2309C3E2CB2}" destId="{8D5B949E-9349-4FA3-B739-99655ADE8E04}" srcOrd="9" destOrd="0" presId="urn:microsoft.com/office/officeart/2005/8/layout/vProcess5"/>
    <dgm:cxn modelId="{28733484-737E-4A22-9198-60AEBC91440E}" type="presParOf" srcId="{7D594B1F-A5DE-491B-8EF1-F2309C3E2CB2}" destId="{42E76547-A256-4138-8306-81C00E97B45E}" srcOrd="10" destOrd="0" presId="urn:microsoft.com/office/officeart/2005/8/layout/vProcess5"/>
    <dgm:cxn modelId="{7D312661-4A02-42AD-84E0-F100C858B4C4}" type="presParOf" srcId="{7D594B1F-A5DE-491B-8EF1-F2309C3E2CB2}" destId="{8B948FCE-B085-47E2-9F98-D712C261FD06}" srcOrd="11" destOrd="0" presId="urn:microsoft.com/office/officeart/2005/8/layout/vProcess5"/>
    <dgm:cxn modelId="{2BD6238C-7549-4779-9F78-AD9D817D8795}" type="presParOf" srcId="{7D594B1F-A5DE-491B-8EF1-F2309C3E2CB2}" destId="{8C960BD1-4AC6-4520-AB79-1AE6AF3BE135}" srcOrd="12" destOrd="0" presId="urn:microsoft.com/office/officeart/2005/8/layout/vProcess5"/>
    <dgm:cxn modelId="{51CC6CFB-0657-4CB2-90A7-7A41C57FD97A}" type="presParOf" srcId="{7D594B1F-A5DE-491B-8EF1-F2309C3E2CB2}" destId="{6D6FBA6C-0527-49AF-BDF6-572C1007AF96}" srcOrd="13" destOrd="0" presId="urn:microsoft.com/office/officeart/2005/8/layout/vProcess5"/>
    <dgm:cxn modelId="{B3A1D7C1-2C8A-4817-B72E-86683DD35711}" type="presParOf" srcId="{7D594B1F-A5DE-491B-8EF1-F2309C3E2CB2}" destId="{B792A976-A6EA-493C-8BAD-2E9F13E6B368}" srcOrd="14" destOrd="0" presId="urn:microsoft.com/office/officeart/2005/8/layout/vProcess5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6F5369-B95B-47EE-BB93-51B2EFE9C223}">
      <dsp:nvSpPr>
        <dsp:cNvPr id="0" name=""/>
        <dsp:cNvSpPr/>
      </dsp:nvSpPr>
      <dsp:spPr>
        <a:xfrm>
          <a:off x="0" y="0"/>
          <a:ext cx="3986240" cy="24146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100" kern="1200" dirty="0" smtClean="0"/>
            <a:t>Kişinin ideal şartlarda ne yaptığı</a:t>
          </a:r>
          <a:endParaRPr lang="tr-TR" sz="3100" kern="1200" dirty="0"/>
        </a:p>
      </dsp:txBody>
      <dsp:txXfrm>
        <a:off x="0" y="0"/>
        <a:ext cx="3986240" cy="2414695"/>
      </dsp:txXfrm>
    </dsp:sp>
    <dsp:sp modelId="{E64D7D11-D0B4-47AE-B71B-3E41C767D7D3}">
      <dsp:nvSpPr>
        <dsp:cNvPr id="0" name=""/>
        <dsp:cNvSpPr/>
      </dsp:nvSpPr>
      <dsp:spPr>
        <a:xfrm>
          <a:off x="3986240" y="39616"/>
          <a:ext cx="2657493" cy="24146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Yetkinlik</a:t>
          </a:r>
          <a:endParaRPr lang="tr-TR" sz="2900" kern="1200" dirty="0"/>
        </a:p>
      </dsp:txBody>
      <dsp:txXfrm>
        <a:off x="3986240" y="39616"/>
        <a:ext cx="2657493" cy="2414695"/>
      </dsp:txXfrm>
    </dsp:sp>
    <dsp:sp modelId="{4CFAEB19-25FE-4E10-AD25-03F60A18F8B6}">
      <dsp:nvSpPr>
        <dsp:cNvPr id="0" name=""/>
        <dsp:cNvSpPr/>
      </dsp:nvSpPr>
      <dsp:spPr>
        <a:xfrm>
          <a:off x="0" y="2657402"/>
          <a:ext cx="3986240" cy="24146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100" kern="1200" dirty="0" smtClean="0"/>
            <a:t>Kişinin gerçek hayatta ne yaptığı</a:t>
          </a:r>
          <a:endParaRPr lang="tr-TR" sz="3100" kern="1200" dirty="0"/>
        </a:p>
      </dsp:txBody>
      <dsp:txXfrm>
        <a:off x="0" y="2657402"/>
        <a:ext cx="3986240" cy="2414695"/>
      </dsp:txXfrm>
    </dsp:sp>
    <dsp:sp modelId="{14AAB607-7573-4B9B-9968-8CEB9F735679}">
      <dsp:nvSpPr>
        <dsp:cNvPr id="0" name=""/>
        <dsp:cNvSpPr/>
      </dsp:nvSpPr>
      <dsp:spPr>
        <a:xfrm>
          <a:off x="3986240" y="2649612"/>
          <a:ext cx="2657493" cy="24146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Performans</a:t>
          </a:r>
          <a:endParaRPr lang="tr-TR" sz="2900" kern="1200" dirty="0"/>
        </a:p>
      </dsp:txBody>
      <dsp:txXfrm>
        <a:off x="3986240" y="2649612"/>
        <a:ext cx="2657493" cy="24146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198DE-3F75-482F-B5A9-B2CA40198D94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E6E2E-47E7-443C-9D44-6086CCED0D3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73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1B1EE6-8059-49D3-A4A9-DC128DB2791F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696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6A594A-96FB-4C41-AEE9-EC4BBC0E70F1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706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B0641C-E5CF-4A7B-AFE6-527410B54E28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716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A5448F-7E16-4E46-8CBF-CACE5E96314C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727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39EBB1-73CB-4B07-A50A-E46CD0CF859A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737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E62E68-0E95-4FF8-843E-76C6182BAEAC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747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614E96-F454-4A1F-A156-881D9AB1511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757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85FC92-A753-4B6A-B8AE-E90D0EB7C2F4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768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978007-F5F4-4DAC-9608-835A0C385D75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778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E7CEDA-A632-4A4A-85D8-BFA54F60C0A4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E6E2E-47E7-443C-9D44-6086CCED0D3A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22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A9E2AE-0E6C-497E-B0FE-68A4A2D826DA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tr-T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085689-831C-49A9-9324-86CC20F28525}" type="slidenum">
              <a:rPr lang="tr-TR" smtClean="0"/>
              <a:pPr>
                <a:defRPr/>
              </a:pPr>
              <a:t>51</a:t>
            </a:fld>
            <a:endParaRPr lang="tr-TR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BA12A-6EBA-4C21-925F-017A5DC3BF52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tr-T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085689-831C-49A9-9324-86CC20F28525}" type="slidenum">
              <a:rPr lang="tr-TR" smtClean="0"/>
              <a:pPr>
                <a:defRPr/>
              </a:pPr>
              <a:t>53</a:t>
            </a:fld>
            <a:endParaRPr lang="tr-TR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BEBE9C-A8C7-4965-83FC-B76B014C18E4}" type="slidenum">
              <a:rPr lang="tr-TR"/>
              <a:pPr/>
              <a:t>54</a:t>
            </a:fld>
            <a:endParaRPr lang="tr-TR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8575" y="801688"/>
            <a:ext cx="4260850" cy="3195637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ACCCCA-3A66-4E40-860F-43A47CB7F271}" type="slidenum">
              <a:rPr lang="tr-TR"/>
              <a:pPr/>
              <a:t>56</a:t>
            </a:fld>
            <a:endParaRPr lang="tr-TR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8575" y="801688"/>
            <a:ext cx="4260850" cy="3195637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8575" y="801688"/>
            <a:ext cx="4260850" cy="3195637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427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34F5C2-3FAF-4657-8674-EDACDFED0313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5632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942F62-2340-47A1-9B87-35E46E5DDC75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24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CD0B9E-4979-4C65-B478-E2821A4221EA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C90EBE-3538-403E-8005-C90C471B96A7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34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0251A0-FE92-4CC2-9750-47E89B3EF54D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45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807455-48D0-467B-9992-F5F895108ACA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dirty="0" smtClean="0"/>
          </a:p>
        </p:txBody>
      </p:sp>
      <p:sp>
        <p:nvSpPr>
          <p:cNvPr id="655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5D416E-875F-4F62-AAD9-75866B5DFBAA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117A8-758C-4A12-93A2-C451DD6F6DEF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117A8-758C-4A12-93A2-C451DD6F6DEF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117A8-758C-4A12-93A2-C451DD6F6DEF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643050"/>
            <a:ext cx="8215370" cy="471490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lang="tr-TR" dirty="0" smtClean="0"/>
              <a:t>İkinci düzey</a:t>
            </a:r>
          </a:p>
          <a:p>
            <a:pPr lvl="2" eaLnBrk="1" latinLnBrk="0" hangingPunct="1"/>
            <a:r>
              <a:rPr lang="tr-TR" dirty="0" smtClean="0"/>
              <a:t>Üçüncü düzey</a:t>
            </a:r>
          </a:p>
          <a:p>
            <a:pPr lvl="3" eaLnBrk="1" latinLnBrk="0" hangingPunct="1"/>
            <a:r>
              <a:rPr lang="tr-TR" dirty="0" smtClean="0"/>
              <a:t>Dördüncü düzey</a:t>
            </a:r>
          </a:p>
          <a:p>
            <a:pPr lvl="4" eaLnBrk="1" latinLnBrk="0" hangingPunct="1"/>
            <a:r>
              <a:rPr lang="tr-TR" dirty="0" smtClean="0"/>
              <a:t>Beşinci düzey</a:t>
            </a:r>
            <a:endParaRPr kumimoji="0"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117A8-758C-4A12-93A2-C451DD6F6DEF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00034" y="1643050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3438" y="1643050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117A8-758C-4A12-93A2-C451DD6F6DEF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117A8-758C-4A12-93A2-C451DD6F6DEF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117A8-758C-4A12-93A2-C451DD6F6DEF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117A8-758C-4A12-93A2-C451DD6F6DEF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117A8-758C-4A12-93A2-C451DD6F6DEF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117A8-758C-4A12-93A2-C451DD6F6DEF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80033" y="1428736"/>
            <a:ext cx="8163933" cy="4986334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0034" y="1643050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dirty="0" smtClean="0"/>
              <a:t>İkinci düzey</a:t>
            </a:r>
          </a:p>
          <a:p>
            <a:pPr lvl="2" eaLnBrk="1" latinLnBrk="0" hangingPunct="1"/>
            <a:r>
              <a:rPr kumimoji="0" lang="tr-TR" dirty="0" smtClean="0"/>
              <a:t>Üçüncü düzey</a:t>
            </a:r>
          </a:p>
          <a:p>
            <a:pPr lvl="3" eaLnBrk="1" latinLnBrk="0" hangingPunct="1"/>
            <a:r>
              <a:rPr kumimoji="0" lang="tr-TR" dirty="0" smtClean="0"/>
              <a:t>Dördüncü düzey</a:t>
            </a:r>
          </a:p>
          <a:p>
            <a:pPr lvl="4" eaLnBrk="1" latinLnBrk="0" hangingPunct="1"/>
            <a:r>
              <a:rPr kumimoji="0" lang="tr-TR" dirty="0" smtClean="0"/>
              <a:t>Beşinci düzey</a:t>
            </a:r>
            <a:endParaRPr kumimoji="0" lang="en-US" dirty="0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A6117A8-758C-4A12-93A2-C451DD6F6DEF}" type="datetimeFigureOut">
              <a:rPr lang="tr-TR" smtClean="0"/>
              <a:pPr/>
              <a:t>02.06.2010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7ADE3A5-5FCD-445A-9EC5-6928E5FF6E8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ysedevrim\Desktop\ayd&#305;n\Dr%20House.WMV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28690" y="1071546"/>
            <a:ext cx="7772400" cy="1828800"/>
          </a:xfrm>
        </p:spPr>
        <p:txBody>
          <a:bodyPr>
            <a:normAutofit/>
          </a:bodyPr>
          <a:lstStyle/>
          <a:p>
            <a:r>
              <a:rPr lang="tr-TR" dirty="0" smtClean="0"/>
              <a:t>Klinikte Performansı Değerlendirme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42910" y="4500570"/>
            <a:ext cx="7772400" cy="914400"/>
          </a:xfrm>
        </p:spPr>
        <p:txBody>
          <a:bodyPr/>
          <a:lstStyle/>
          <a:p>
            <a:r>
              <a:rPr lang="tr-TR" dirty="0" smtClean="0"/>
              <a:t>Yrd. Doç. Dr. Ayşe Devrim </a:t>
            </a:r>
            <a:r>
              <a:rPr lang="tr-TR" dirty="0" err="1" smtClean="0"/>
              <a:t>Başterzi</a:t>
            </a:r>
            <a:endParaRPr lang="tr-TR" dirty="0" smtClean="0"/>
          </a:p>
          <a:p>
            <a:r>
              <a:rPr lang="tr-TR" dirty="0" smtClean="0"/>
              <a:t>Mersin Üniversitesi Tıp Fakültesi Psikiyatri/Tıp Eğitimi AD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86808" cy="100013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Değerlendirmenin amacı nedir?</a:t>
            </a:r>
            <a:endParaRPr lang="tr-TR" dirty="0"/>
          </a:p>
        </p:txBody>
      </p:sp>
      <p:grpSp>
        <p:nvGrpSpPr>
          <p:cNvPr id="2" name="6 Grup"/>
          <p:cNvGrpSpPr>
            <a:grpSpLocks/>
          </p:cNvGrpSpPr>
          <p:nvPr/>
        </p:nvGrpSpPr>
        <p:grpSpPr bwMode="auto">
          <a:xfrm>
            <a:off x="3929063" y="4214813"/>
            <a:ext cx="4857750" cy="785812"/>
            <a:chOff x="4071934" y="5072074"/>
            <a:chExt cx="4857784" cy="785818"/>
          </a:xfrm>
        </p:grpSpPr>
        <p:sp>
          <p:nvSpPr>
            <p:cNvPr id="4" name="3 Dikdörtgen"/>
            <p:cNvSpPr/>
            <p:nvPr/>
          </p:nvSpPr>
          <p:spPr>
            <a:xfrm>
              <a:off x="4071934" y="5072074"/>
              <a:ext cx="4857784" cy="7858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6" name="5 Metin kutusu"/>
            <p:cNvSpPr txBox="1"/>
            <p:nvPr/>
          </p:nvSpPr>
          <p:spPr>
            <a:xfrm>
              <a:off x="4357686" y="5143512"/>
              <a:ext cx="4286280" cy="58420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sz="3200" dirty="0">
                  <a:solidFill>
                    <a:schemeClr val="bg1"/>
                  </a:solidFill>
                  <a:latin typeface="+mn-lt"/>
                  <a:cs typeface="+mn-cs"/>
                </a:rPr>
                <a:t>BİÇİMLENDİRMEK</a:t>
              </a:r>
            </a:p>
          </p:txBody>
        </p:sp>
      </p:grpSp>
      <p:grpSp>
        <p:nvGrpSpPr>
          <p:cNvPr id="7" name="10 Grup"/>
          <p:cNvGrpSpPr>
            <a:grpSpLocks/>
          </p:cNvGrpSpPr>
          <p:nvPr/>
        </p:nvGrpSpPr>
        <p:grpSpPr bwMode="auto">
          <a:xfrm>
            <a:off x="500063" y="2571750"/>
            <a:ext cx="4071937" cy="1071563"/>
            <a:chOff x="4500562" y="4000504"/>
            <a:chExt cx="4071966" cy="1071570"/>
          </a:xfrm>
        </p:grpSpPr>
        <p:sp>
          <p:nvSpPr>
            <p:cNvPr id="5" name="4 Dikdörtgen"/>
            <p:cNvSpPr/>
            <p:nvPr/>
          </p:nvSpPr>
          <p:spPr>
            <a:xfrm>
              <a:off x="4500562" y="4000504"/>
              <a:ext cx="4071966" cy="10715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/>
                <a:t>K</a:t>
              </a:r>
            </a:p>
          </p:txBody>
        </p:sp>
        <p:sp>
          <p:nvSpPr>
            <p:cNvPr id="8" name="7 Metin kutusu"/>
            <p:cNvSpPr txBox="1"/>
            <p:nvPr/>
          </p:nvSpPr>
          <p:spPr>
            <a:xfrm>
              <a:off x="4643438" y="4286256"/>
              <a:ext cx="3571900" cy="58420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sz="3200" dirty="0">
                  <a:solidFill>
                    <a:schemeClr val="bg1"/>
                  </a:solidFill>
                  <a:latin typeface="+mn-lt"/>
                  <a:cs typeface="+mn-cs"/>
                </a:rPr>
                <a:t>KARAR VERMEK</a:t>
              </a:r>
            </a:p>
          </p:txBody>
        </p:sp>
      </p:grpSp>
      <p:sp>
        <p:nvSpPr>
          <p:cNvPr id="9" name="8 Aşağı Ok"/>
          <p:cNvSpPr/>
          <p:nvPr/>
        </p:nvSpPr>
        <p:spPr>
          <a:xfrm>
            <a:off x="1714500" y="1785938"/>
            <a:ext cx="1000125" cy="642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0" name="9 Aşağı Ok"/>
          <p:cNvSpPr/>
          <p:nvPr/>
        </p:nvSpPr>
        <p:spPr>
          <a:xfrm>
            <a:off x="5929313" y="1857375"/>
            <a:ext cx="1000125" cy="2000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1" name="10 Oval"/>
          <p:cNvSpPr/>
          <p:nvPr/>
        </p:nvSpPr>
        <p:spPr>
          <a:xfrm>
            <a:off x="3286116" y="3786190"/>
            <a:ext cx="5643602" cy="1928826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 Manifestosu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Tx/>
              <a:buAutoNum type="arabicPeriod"/>
            </a:pPr>
            <a:r>
              <a:rPr kumimoji="1" lang="tr-TR" dirty="0" smtClean="0"/>
              <a:t>Öğrenmeye olumlu etkisi olmalı</a:t>
            </a:r>
          </a:p>
          <a:p>
            <a:pPr marL="457200" indent="-457200">
              <a:buFontTx/>
              <a:buAutoNum type="arabicPeriod"/>
            </a:pPr>
            <a:r>
              <a:rPr kumimoji="1" lang="tr-TR" dirty="0" smtClean="0"/>
              <a:t>Bireysel farkları, yaratıcılığı ve özgünlüğü ortaya çıkarmalı</a:t>
            </a:r>
          </a:p>
          <a:p>
            <a:pPr marL="457200" indent="-457200">
              <a:buFontTx/>
              <a:buAutoNum type="arabicPeriod"/>
            </a:pPr>
            <a:r>
              <a:rPr kumimoji="1" lang="tr-TR" dirty="0" smtClean="0"/>
              <a:t>Amacı açık olmalı</a:t>
            </a:r>
          </a:p>
          <a:p>
            <a:pPr marL="457200" indent="-457200">
              <a:buFontTx/>
              <a:buAutoNum type="arabicPeriod"/>
            </a:pPr>
            <a:r>
              <a:rPr kumimoji="1" lang="tr-TR" dirty="0" smtClean="0"/>
              <a:t>Geçerli olmalı</a:t>
            </a:r>
          </a:p>
          <a:p>
            <a:pPr marL="457200" indent="-457200">
              <a:buFontTx/>
              <a:buAutoNum type="arabicPeriod"/>
            </a:pPr>
            <a:r>
              <a:rPr kumimoji="1" lang="tr-TR" dirty="0" smtClean="0"/>
              <a:t>Güvenilir ve tutarlı olmalı</a:t>
            </a:r>
          </a:p>
          <a:p>
            <a:pPr marL="457200" indent="-457200">
              <a:buFontTx/>
              <a:buAutoNum type="arabicPeriod"/>
            </a:pPr>
            <a:r>
              <a:rPr kumimoji="1" lang="tr-TR" dirty="0" smtClean="0"/>
              <a:t>Gelişimleri hakkında öğrenciye fikir vermeli, geliştirici olmalı</a:t>
            </a:r>
          </a:p>
          <a:p>
            <a:pPr marL="457200" indent="-457200">
              <a:buFontTx/>
              <a:buAutoNum type="arabicPeriod"/>
            </a:pPr>
            <a:r>
              <a:rPr kumimoji="1" lang="tr-TR" dirty="0" smtClean="0"/>
              <a:t>Sonuçlar sürece yansımalı</a:t>
            </a:r>
          </a:p>
          <a:p>
            <a:pPr marL="457200" indent="-457200">
              <a:buFontTx/>
              <a:buAutoNum type="arabicPeriod"/>
            </a:pPr>
            <a:r>
              <a:rPr kumimoji="1" lang="tr-TR" dirty="0" smtClean="0"/>
              <a:t>Eğitimin içine entegre olmalı</a:t>
            </a:r>
          </a:p>
          <a:p>
            <a:pPr marL="457200" indent="-457200">
              <a:buFontTx/>
              <a:buAutoNum type="arabicPeriod"/>
            </a:pPr>
            <a:r>
              <a:rPr kumimoji="1" lang="tr-TR" dirty="0" smtClean="0"/>
              <a:t>Uygun miktarda olmalı</a:t>
            </a:r>
          </a:p>
          <a:p>
            <a:pPr marL="457200" indent="-457200">
              <a:buFontTx/>
              <a:buAutoNum type="arabicPeriod"/>
            </a:pPr>
            <a:r>
              <a:rPr kumimoji="1" lang="tr-TR" dirty="0" smtClean="0"/>
              <a:t>Kriterleri açık ve anlaşılır olmalı</a:t>
            </a:r>
          </a:p>
          <a:p>
            <a:pPr lvl="4">
              <a:buNone/>
            </a:pPr>
            <a:r>
              <a:rPr lang="tr-TR" dirty="0" smtClean="0"/>
              <a:t>							Brown 1996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Değerlendirme Prensipleri </a:t>
            </a:r>
            <a:br>
              <a:rPr lang="tr-TR" dirty="0" smtClean="0"/>
            </a:br>
            <a:r>
              <a:rPr lang="tr-TR" dirty="0" smtClean="0"/>
              <a:t>(PMETB,2006)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Değerlendirme sistemi çeşitli amaçlara uygun olmalı</a:t>
            </a:r>
          </a:p>
          <a:p>
            <a:pPr marL="514350" indent="-514350">
              <a:buAutoNum type="arabicPeriod"/>
            </a:pPr>
            <a:r>
              <a:rPr lang="tr-TR" dirty="0" smtClean="0"/>
              <a:t>Değerlendirmenin içeriği hazırlanan uzmanlık programındaki iyi tıbbi uygulamalar ile ilgili tüm alanları kapsamalı</a:t>
            </a:r>
          </a:p>
          <a:p>
            <a:pPr marL="514350" indent="-514350">
              <a:buAutoNum type="arabicPeriod"/>
            </a:pPr>
            <a:r>
              <a:rPr lang="tr-TR" dirty="0" smtClean="0"/>
              <a:t>Kullanılan değerlendirme yöntemleri amaca ve değerlendirme çerçevesinin parçalarına uygun olarak seçilmeli</a:t>
            </a:r>
          </a:p>
          <a:p>
            <a:pPr marL="514350" indent="-514350">
              <a:buFont typeface="Wingdings 2"/>
              <a:buAutoNum type="arabicPeriod"/>
            </a:pPr>
            <a:r>
              <a:rPr lang="tr-TR" dirty="0" smtClean="0"/>
              <a:t>Değerlendiriciler değerlendirme ile ilişkili geribildirim vermeli</a:t>
            </a:r>
          </a:p>
          <a:p>
            <a:pPr marL="514350" indent="-514350">
              <a:buAutoNum type="arabicPeriod"/>
            </a:pPr>
            <a:endParaRPr lang="tr-TR" dirty="0" smtClean="0"/>
          </a:p>
          <a:p>
            <a:pPr marL="514350" indent="-514350">
              <a:buAutoNum type="arabicPeriod"/>
            </a:pPr>
            <a:endParaRPr lang="tr-TR" dirty="0" smtClean="0"/>
          </a:p>
          <a:p>
            <a:pPr marL="514350" indent="-514350">
              <a:buAutoNum type="arabicPeriod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428604"/>
            <a:ext cx="8286808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5. Eğitim alanın performansı ve yetkinliğini sınıflandırmada kullanılan standartlar açık ve herkes tarafından ulaşılabilir olmalı</a:t>
            </a:r>
          </a:p>
          <a:p>
            <a:pPr>
              <a:buNone/>
            </a:pPr>
            <a:r>
              <a:rPr lang="tr-TR" dirty="0" smtClean="0"/>
              <a:t>6. Değerlendiriciler kişinin beklenen performansı sergilemesine engel olan koşulları düzeltmeli</a:t>
            </a:r>
          </a:p>
          <a:p>
            <a:pPr>
              <a:buNone/>
            </a:pPr>
            <a:r>
              <a:rPr lang="tr-TR" dirty="0" smtClean="0"/>
              <a:t>7. Değerlendirme hakkında geribildirim alınmalı</a:t>
            </a:r>
          </a:p>
          <a:p>
            <a:pPr>
              <a:buNone/>
            </a:pPr>
            <a:r>
              <a:rPr lang="tr-TR" dirty="0" smtClean="0"/>
              <a:t>8. </a:t>
            </a:r>
            <a:r>
              <a:rPr lang="tr-TR" dirty="0" err="1" smtClean="0"/>
              <a:t>Dökümentasyon</a:t>
            </a:r>
            <a:r>
              <a:rPr lang="tr-TR" dirty="0" smtClean="0"/>
              <a:t> ulusal olarak standardize  ve kabul edilebilir olmalı</a:t>
            </a:r>
          </a:p>
          <a:p>
            <a:pPr>
              <a:buNone/>
            </a:pPr>
            <a:r>
              <a:rPr lang="tr-TR" dirty="0" smtClean="0"/>
              <a:t>9. Değerlendirmeyi destekleyecek kaynaklar yeterli olmalı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57158" y="1428736"/>
            <a:ext cx="8286808" cy="4929222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Kuzey Amerika Tıp Fakültelerinde: 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defRPr/>
            </a:pPr>
            <a:r>
              <a:rPr lang="tr-TR" dirty="0" smtClean="0"/>
              <a:t>Tüm tıp hayatı boyunca en az üç hastayla görüşürken ve muayene ederken izlenen ve geribildirim alan öğrencilerin oranı %10’un altında.</a:t>
            </a:r>
          </a:p>
          <a:p>
            <a:pPr marL="640080" lvl="1" indent="-274320" fontAlgn="auto">
              <a:spcAft>
                <a:spcPts val="0"/>
              </a:spcAft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defRPr/>
            </a:pPr>
            <a:r>
              <a:rPr lang="tr-TR" dirty="0" smtClean="0"/>
              <a:t>Hiç </a:t>
            </a:r>
            <a:r>
              <a:rPr lang="tr-TR" dirty="0" err="1" smtClean="0"/>
              <a:t>süpervizyon</a:t>
            </a:r>
            <a:r>
              <a:rPr lang="tr-TR" dirty="0" smtClean="0"/>
              <a:t> almayan öğrencilerin oranı %30</a:t>
            </a:r>
          </a:p>
          <a:p>
            <a:pPr marL="640080" lvl="1" indent="-274320" fontAlgn="auto">
              <a:spcAft>
                <a:spcPts val="0"/>
              </a:spcAft>
              <a:defRPr/>
            </a:pPr>
            <a:endParaRPr lang="tr-TR" dirty="0" smtClean="0"/>
          </a:p>
          <a:p>
            <a:pPr marL="640080" lvl="1" indent="-274320" fontAlgn="auto">
              <a:spcAft>
                <a:spcPts val="0"/>
              </a:spcAft>
              <a:defRPr/>
            </a:pPr>
            <a:r>
              <a:rPr lang="tr-TR" dirty="0" smtClean="0"/>
              <a:t>İç hastalıkları asistanlarından büyük çoğunluğu ilk yıllarında  hastayla görüşmeleri ya da muayene etmeleri sırasında </a:t>
            </a:r>
            <a:r>
              <a:rPr lang="tr-TR" dirty="0" err="1" smtClean="0"/>
              <a:t>süpervize</a:t>
            </a:r>
            <a:r>
              <a:rPr lang="tr-TR" dirty="0" smtClean="0"/>
              <a:t> edilmiyorlar.</a:t>
            </a:r>
          </a:p>
          <a:p>
            <a:pPr marL="1005840" lvl="2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 smtClean="0"/>
          </a:p>
          <a:p>
            <a:pPr marL="1005840" lvl="2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dirty="0" smtClean="0"/>
              <a:t>		</a:t>
            </a:r>
            <a:r>
              <a:rPr lang="tr-TR" sz="1900" dirty="0" err="1" smtClean="0"/>
              <a:t>Hunt</a:t>
            </a:r>
            <a:r>
              <a:rPr lang="tr-TR" sz="1900" dirty="0" smtClean="0"/>
              <a:t> CE  et al. </a:t>
            </a:r>
            <a:r>
              <a:rPr lang="tr-TR" sz="1900" dirty="0" err="1" smtClean="0"/>
              <a:t>Acad</a:t>
            </a:r>
            <a:r>
              <a:rPr lang="tr-TR" sz="1900" dirty="0" smtClean="0"/>
              <a:t> </a:t>
            </a:r>
            <a:r>
              <a:rPr lang="tr-TR" sz="1900" dirty="0" err="1" smtClean="0"/>
              <a:t>Med</a:t>
            </a:r>
            <a:r>
              <a:rPr lang="tr-TR" sz="1900" dirty="0" smtClean="0"/>
              <a:t>. 1999;74:289–96.</a:t>
            </a:r>
          </a:p>
          <a:p>
            <a:pPr marL="1005840" lvl="2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1900" dirty="0" smtClean="0"/>
              <a:t>		</a:t>
            </a:r>
            <a:r>
              <a:rPr lang="tr-TR" sz="1900" dirty="0" err="1" smtClean="0"/>
              <a:t>Day</a:t>
            </a:r>
            <a:r>
              <a:rPr lang="tr-TR" sz="1900" dirty="0" smtClean="0"/>
              <a:t>  et al. J Gen Inter Med1990;5:421-426</a:t>
            </a:r>
          </a:p>
          <a:p>
            <a:pPr marL="640080" lvl="1" indent="-274320" fontAlgn="auto">
              <a:spcAft>
                <a:spcPts val="0"/>
              </a:spcAft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28596" y="142852"/>
            <a:ext cx="8183880" cy="105156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0" dirty="0" smtClean="0"/>
              <a:t>Klinikte Eğitim ve Değerlendirme!!!</a:t>
            </a:r>
            <a:endParaRPr lang="tr-TR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/>
                </a:solidFill>
              </a:rPr>
              <a:t>Klinikte eğitim çok değişken, beklenmedik,sürekli değil.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/>
                </a:solidFill>
              </a:rPr>
              <a:t>Öğrenciler; sınırlı sayıda hasta görüyor,olgu tartışmalar kısa ve çok seyrek, geribildirim alamıyorlar.</a:t>
            </a:r>
          </a:p>
          <a:p>
            <a:pPr marL="1005840" lvl="2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dirty="0" smtClean="0">
                <a:solidFill>
                  <a:srgbClr val="FFC000"/>
                </a:solidFill>
              </a:rPr>
              <a:t>			</a:t>
            </a:r>
          </a:p>
          <a:p>
            <a:pPr marL="1005840" lvl="2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sz="1800" dirty="0" smtClean="0">
                <a:solidFill>
                  <a:srgbClr val="FFC000"/>
                </a:solidFill>
              </a:rPr>
              <a:t>				</a:t>
            </a:r>
            <a:r>
              <a:rPr lang="tr-TR" sz="1800" dirty="0" err="1" smtClean="0"/>
              <a:t>Irby</a:t>
            </a:r>
            <a:r>
              <a:rPr lang="tr-TR" sz="1800" dirty="0" smtClean="0"/>
              <a:t> et al. </a:t>
            </a:r>
            <a:r>
              <a:rPr lang="tr-TR" sz="1800" dirty="0" err="1" smtClean="0"/>
              <a:t>Acad</a:t>
            </a:r>
            <a:r>
              <a:rPr lang="tr-TR" sz="1800" dirty="0" smtClean="0"/>
              <a:t> </a:t>
            </a:r>
            <a:r>
              <a:rPr lang="tr-TR" sz="1800" dirty="0" err="1" smtClean="0"/>
              <a:t>Med</a:t>
            </a:r>
            <a:r>
              <a:rPr lang="tr-TR" sz="1800" dirty="0" smtClean="0"/>
              <a:t> 1995, 898-931</a:t>
            </a:r>
          </a:p>
          <a:p>
            <a:pPr marL="1005840" lvl="2" fontAlgn="auto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İrlanda;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/>
                </a:solidFill>
              </a:rPr>
              <a:t>Sanıldığından daha az hasta ile karşılaşma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/>
                </a:solidFill>
              </a:rPr>
              <a:t>Eğitim etkinliklerinin çok azı öğrenme için değerli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/>
                </a:solidFill>
              </a:rPr>
              <a:t>Öğrenciler arasında çok büyük fark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/>
                </a:solidFill>
              </a:rPr>
              <a:t>Öğretim üyeleri arasında çok büyük fark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/>
                </a:solidFill>
              </a:rPr>
              <a:t>Öğrencinin hasta ile karşılaşmasının izlenmemesi</a:t>
            </a:r>
          </a:p>
          <a:p>
            <a:pPr marL="1005840" lvl="2" fontAlgn="auto">
              <a:spcAft>
                <a:spcPts val="0"/>
              </a:spcAft>
              <a:defRPr/>
            </a:pPr>
            <a:r>
              <a:rPr lang="tr-TR" sz="1800" dirty="0" err="1" smtClean="0"/>
              <a:t>van</a:t>
            </a:r>
            <a:r>
              <a:rPr lang="tr-TR" sz="1800" dirty="0" smtClean="0"/>
              <a:t> del </a:t>
            </a:r>
            <a:r>
              <a:rPr lang="en-US" sz="1800" dirty="0" err="1" smtClean="0"/>
              <a:t>Vleuten</a:t>
            </a:r>
            <a:r>
              <a:rPr lang="en-US" sz="1800" dirty="0" smtClean="0"/>
              <a:t> et al</a:t>
            </a:r>
            <a:r>
              <a:rPr lang="tr-TR" sz="1800" dirty="0" smtClean="0"/>
              <a:t> .</a:t>
            </a:r>
            <a:r>
              <a:rPr lang="en-US" sz="1800" dirty="0" smtClean="0"/>
              <a:t> Med</a:t>
            </a:r>
            <a:r>
              <a:rPr lang="tr-TR" sz="1800" dirty="0" smtClean="0"/>
              <a:t> </a:t>
            </a:r>
            <a:r>
              <a:rPr lang="en-US" sz="1800" dirty="0" smtClean="0"/>
              <a:t>Teach 2000</a:t>
            </a:r>
            <a:r>
              <a:rPr lang="tr-TR" sz="1800" dirty="0" smtClean="0"/>
              <a:t>;</a:t>
            </a:r>
            <a:r>
              <a:rPr lang="en-US" sz="1800" dirty="0" smtClean="0"/>
              <a:t> 592-600</a:t>
            </a:r>
          </a:p>
          <a:p>
            <a:pPr marL="1005840" lvl="2" fontAlgn="auto">
              <a:spcAft>
                <a:spcPts val="0"/>
              </a:spcAft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Hollanda;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3089" y="214290"/>
            <a:ext cx="8142315" cy="100012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Üçüncü Yıl Asistanlarınızdan Biri…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>
          <a:xfrm>
            <a:off x="501674" y="1500174"/>
            <a:ext cx="7499350" cy="4800600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</a:pPr>
            <a:r>
              <a:rPr lang="tr-TR" sz="2400" dirty="0" smtClean="0"/>
              <a:t>Nasıl öykü alıyor?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2400" dirty="0" smtClean="0"/>
              <a:t>Klinik akıl yürütme süreçleri nasıl?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2400" dirty="0" smtClean="0"/>
              <a:t>Kanıta dayalı tıp kurallarına göre etkin tedaviler düzenler mi?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2400" dirty="0" smtClean="0"/>
              <a:t>Hastalarına karşı nasıl bir tutum sergiler?</a:t>
            </a:r>
          </a:p>
          <a:p>
            <a:pPr lvl="1" eaLnBrk="1" hangingPunct="1">
              <a:lnSpc>
                <a:spcPct val="150000"/>
              </a:lnSpc>
            </a:pPr>
            <a:r>
              <a:rPr lang="tr-TR" sz="2400" dirty="0" smtClean="0"/>
              <a:t>Meslektaşlarına, yardımcı sağlık personeline  nasıl davranır?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57375" y="2000250"/>
            <a:ext cx="5929313" cy="2286000"/>
          </a:xfrm>
        </p:spPr>
        <p:txBody>
          <a:bodyPr/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NASIL KARAR VERDİNİZ?</a:t>
            </a:r>
            <a:endParaRPr lang="tr-TR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80398" cy="124459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b="0" dirty="0"/>
              <a:t>Klinik Eğitim Yapılandırmasında “Değerlendirme Süreci”</a:t>
            </a:r>
            <a:endParaRPr b="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857364"/>
            <a:ext cx="8186737" cy="4167187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Öğrenciler </a:t>
            </a:r>
            <a:r>
              <a:rPr lang="tr-TR" dirty="0"/>
              <a:t>istediğimiz gibi öğreniyorlar mı</a:t>
            </a:r>
            <a:r>
              <a:rPr lang="tr-TR" dirty="0" smtClean="0"/>
              <a:t>? Uyguluyorlar mı?</a:t>
            </a:r>
            <a:endParaRPr lang="tr-TR" dirty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/>
              <a:t>Öğrenciler iyi ve zayıf yaptıkları şeylerin farkındalar mı?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/>
              <a:t>Gerçek yaşama hazırlanmalarını sağlayacak uygun hasta profili ile karşılaşıyorlar mı?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Öğrenmeleri </a:t>
            </a:r>
            <a:r>
              <a:rPr lang="tr-TR" dirty="0"/>
              <a:t>beklenen bilgi-beceri ve tutumları öğreniyorlar mı?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Dr House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14282" y="391969"/>
            <a:ext cx="8676470" cy="48944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85720" y="357166"/>
          <a:ext cx="8572560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Başlık"/>
          <p:cNvSpPr>
            <a:spLocks noGrp="1"/>
          </p:cNvSpPr>
          <p:nvPr>
            <p:ph type="title"/>
          </p:nvPr>
        </p:nvSpPr>
        <p:spPr>
          <a:xfrm>
            <a:off x="985838" y="214313"/>
            <a:ext cx="8229600" cy="1143000"/>
          </a:xfrm>
        </p:spPr>
        <p:txBody>
          <a:bodyPr/>
          <a:lstStyle/>
          <a:p>
            <a:pPr eaLnBrk="1" hangingPunct="1"/>
            <a:r>
              <a:rPr lang="tr-TR" dirty="0" smtClean="0"/>
              <a:t>Yöntemler</a:t>
            </a:r>
          </a:p>
        </p:txBody>
      </p:sp>
      <p:sp>
        <p:nvSpPr>
          <p:cNvPr id="317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Yapılandırılmış sözlü sınav</a:t>
            </a:r>
          </a:p>
          <a:p>
            <a:r>
              <a:rPr lang="tr-TR" dirty="0" smtClean="0"/>
              <a:t>Yazılı sınavlar</a:t>
            </a:r>
          </a:p>
          <a:p>
            <a:r>
              <a:rPr lang="tr-TR" dirty="0" smtClean="0"/>
              <a:t>Klinik nedenselleştirme sınavı (CORE)</a:t>
            </a:r>
          </a:p>
          <a:p>
            <a:r>
              <a:rPr lang="tr-TR" dirty="0" smtClean="0"/>
              <a:t>NÖKS (Nesnel Örgün Klinik Sınav) (OSCE)</a:t>
            </a:r>
          </a:p>
          <a:p>
            <a:r>
              <a:rPr lang="tr-TR" dirty="0" smtClean="0"/>
              <a:t>Hasta yönetim problemleri</a:t>
            </a:r>
          </a:p>
          <a:p>
            <a:r>
              <a:rPr lang="tr-TR" dirty="0" err="1" smtClean="0"/>
              <a:t>Standartize</a:t>
            </a:r>
            <a:r>
              <a:rPr lang="tr-TR" dirty="0" smtClean="0"/>
              <a:t> hasta sınavı</a:t>
            </a:r>
          </a:p>
          <a:p>
            <a:pPr eaLnBrk="1" hangingPunct="1"/>
            <a:r>
              <a:rPr lang="tr-TR" dirty="0" err="1" smtClean="0"/>
              <a:t>Portfolyo</a:t>
            </a:r>
            <a:endParaRPr lang="tr-TR" dirty="0" smtClean="0"/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Ahiret"/>
          <p:cNvPicPr>
            <a:picLocks noChangeAspect="1" noChangeArrowheads="1"/>
          </p:cNvPicPr>
          <p:nvPr/>
        </p:nvPicPr>
        <p:blipFill>
          <a:blip r:embed="rId2" cstate="print"/>
          <a:srcRect t="-1697" r="5147" b="9605"/>
          <a:stretch>
            <a:fillRect/>
          </a:stretch>
        </p:blipFill>
        <p:spPr bwMode="auto">
          <a:xfrm>
            <a:off x="684213" y="765175"/>
            <a:ext cx="7343775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Başlık"/>
          <p:cNvSpPr>
            <a:spLocks noGrp="1"/>
          </p:cNvSpPr>
          <p:nvPr>
            <p:ph type="title"/>
          </p:nvPr>
        </p:nvSpPr>
        <p:spPr>
          <a:xfrm>
            <a:off x="571500" y="357188"/>
            <a:ext cx="8229600" cy="1143000"/>
          </a:xfrm>
        </p:spPr>
        <p:txBody>
          <a:bodyPr/>
          <a:lstStyle/>
          <a:p>
            <a:pPr eaLnBrk="1" hangingPunct="1"/>
            <a:r>
              <a:rPr lang="tr-TR" dirty="0" smtClean="0"/>
              <a:t>Yöntemler </a:t>
            </a:r>
          </a:p>
        </p:txBody>
      </p:sp>
      <p:sp>
        <p:nvSpPr>
          <p:cNvPr id="30723" name="2 İçerik Yer Tutucusu"/>
          <p:cNvSpPr>
            <a:spLocks noGrp="1"/>
          </p:cNvSpPr>
          <p:nvPr>
            <p:ph idx="1"/>
          </p:nvPr>
        </p:nvSpPr>
        <p:spPr>
          <a:xfrm>
            <a:off x="457200" y="1819275"/>
            <a:ext cx="8229600" cy="4967288"/>
          </a:xfrm>
        </p:spPr>
        <p:txBody>
          <a:bodyPr/>
          <a:lstStyle/>
          <a:p>
            <a:pPr eaLnBrk="1" hangingPunct="1"/>
            <a:r>
              <a:rPr lang="tr-TR" dirty="0" smtClean="0"/>
              <a:t>Minik klinik sınav (mini-CEX)</a:t>
            </a:r>
          </a:p>
          <a:p>
            <a:pPr eaLnBrk="1" hangingPunct="1"/>
            <a:r>
              <a:rPr lang="tr-TR" dirty="0" smtClean="0"/>
              <a:t>360 derece değerlendirme</a:t>
            </a:r>
          </a:p>
          <a:p>
            <a:pPr eaLnBrk="1" hangingPunct="1"/>
            <a:r>
              <a:rPr lang="tr-TR" dirty="0" smtClean="0"/>
              <a:t>CSR ( </a:t>
            </a:r>
            <a:r>
              <a:rPr lang="tr-TR" dirty="0" err="1" smtClean="0"/>
              <a:t>Chart</a:t>
            </a:r>
            <a:r>
              <a:rPr lang="tr-TR" dirty="0" smtClean="0"/>
              <a:t> </a:t>
            </a:r>
            <a:r>
              <a:rPr lang="tr-TR" dirty="0" err="1" smtClean="0"/>
              <a:t>stimulated</a:t>
            </a:r>
            <a:r>
              <a:rPr lang="tr-TR" dirty="0" smtClean="0"/>
              <a:t> </a:t>
            </a:r>
            <a:r>
              <a:rPr lang="tr-TR" dirty="0" err="1" smtClean="0"/>
              <a:t>recall</a:t>
            </a:r>
            <a:r>
              <a:rPr lang="tr-TR" dirty="0" smtClean="0"/>
              <a:t>) oral </a:t>
            </a:r>
            <a:r>
              <a:rPr lang="tr-TR" dirty="0" err="1" smtClean="0"/>
              <a:t>exam</a:t>
            </a:r>
            <a:endParaRPr lang="tr-TR" dirty="0" smtClean="0"/>
          </a:p>
          <a:p>
            <a:pPr eaLnBrk="1" hangingPunct="1"/>
            <a:r>
              <a:rPr lang="tr-TR" dirty="0" smtClean="0"/>
              <a:t>Kontrol listeli değerlendirme</a:t>
            </a:r>
          </a:p>
          <a:p>
            <a:pPr eaLnBrk="1" hangingPunct="1"/>
            <a:r>
              <a:rPr lang="tr-TR" dirty="0" smtClean="0"/>
              <a:t>Canlı veya kayda alınmış performansın değerlendirilmesi</a:t>
            </a:r>
          </a:p>
          <a:p>
            <a:pPr eaLnBrk="1" hangingPunct="1"/>
            <a:r>
              <a:rPr lang="tr-TR" dirty="0" smtClean="0"/>
              <a:t>Olgu dosyaları</a:t>
            </a:r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85750" y="1524000"/>
            <a:ext cx="4286250" cy="447675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Eğitim ve değerlendirme </a:t>
            </a:r>
            <a:r>
              <a:rPr lang="tr-TR" dirty="0" err="1" smtClean="0"/>
              <a:t>içiçe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1995’te Amerikan iç hastalıkları yeterlik kurulu (ABIM) mini-CEX formunu geliştirir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Değerlendirme öğrenmeyi pekiştirir, olumlu etkiler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28596" y="142852"/>
            <a:ext cx="8183880" cy="105156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İş Başında Eğitim-Değerlendirme? 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4071934" y="1571612"/>
          <a:ext cx="4286280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357158" y="5715000"/>
            <a:ext cx="8286780" cy="646331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>
                <a:solidFill>
                  <a:schemeClr val="tx2"/>
                </a:solidFill>
                <a:latin typeface="+mn-lt"/>
                <a:cs typeface="+mn-cs"/>
              </a:rPr>
              <a:t>Norcini</a:t>
            </a:r>
            <a:r>
              <a:rPr lang="tr-TR" dirty="0">
                <a:solidFill>
                  <a:schemeClr val="tx2"/>
                </a:solidFill>
                <a:latin typeface="+mn-lt"/>
                <a:cs typeface="+mn-cs"/>
              </a:rPr>
              <a:t> J, </a:t>
            </a:r>
            <a:r>
              <a:rPr lang="tr-TR" dirty="0" err="1">
                <a:solidFill>
                  <a:schemeClr val="tx2"/>
                </a:solidFill>
                <a:latin typeface="+mn-lt"/>
                <a:cs typeface="+mn-cs"/>
              </a:rPr>
              <a:t>Burch</a:t>
            </a:r>
            <a:r>
              <a:rPr lang="tr-TR" dirty="0">
                <a:solidFill>
                  <a:schemeClr val="tx2"/>
                </a:solidFill>
                <a:latin typeface="+mn-lt"/>
                <a:cs typeface="+mn-cs"/>
              </a:rPr>
              <a:t> V.     AMEE </a:t>
            </a:r>
            <a:r>
              <a:rPr lang="tr-TR" dirty="0" err="1">
                <a:solidFill>
                  <a:schemeClr val="tx2"/>
                </a:solidFill>
                <a:latin typeface="+mn-lt"/>
                <a:cs typeface="+mn-cs"/>
              </a:rPr>
              <a:t>Guide</a:t>
            </a:r>
            <a:r>
              <a:rPr lang="tr-TR" dirty="0">
                <a:solidFill>
                  <a:schemeClr val="tx2"/>
                </a:solidFill>
                <a:latin typeface="+mn-lt"/>
                <a:cs typeface="+mn-cs"/>
              </a:rPr>
              <a:t> no.31 </a:t>
            </a:r>
            <a:r>
              <a:rPr lang="tr-TR" dirty="0" err="1">
                <a:solidFill>
                  <a:schemeClr val="tx2"/>
                </a:solidFill>
                <a:latin typeface="+mn-lt"/>
                <a:cs typeface="+mn-cs"/>
              </a:rPr>
              <a:t>Med</a:t>
            </a:r>
            <a:r>
              <a:rPr lang="tr-TR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tr-TR" dirty="0" err="1">
                <a:solidFill>
                  <a:schemeClr val="tx2"/>
                </a:solidFill>
                <a:latin typeface="+mn-lt"/>
                <a:cs typeface="+mn-cs"/>
              </a:rPr>
              <a:t>Teach</a:t>
            </a:r>
            <a:r>
              <a:rPr lang="tr-TR" dirty="0">
                <a:solidFill>
                  <a:schemeClr val="tx2"/>
                </a:solidFill>
                <a:latin typeface="+mn-lt"/>
                <a:cs typeface="+mn-cs"/>
              </a:rPr>
              <a:t> 2007;29:855-871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215212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İŞ BAŞINDA DEĞERLENDİRME NEDİR?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>
          <a:xfrm>
            <a:off x="1435100" y="1628796"/>
            <a:ext cx="7499350" cy="4800600"/>
          </a:xfrm>
        </p:spPr>
        <p:txBody>
          <a:bodyPr/>
          <a:lstStyle/>
          <a:p>
            <a:r>
              <a:rPr lang="tr-TR" smtClean="0"/>
              <a:t>Miller’ın Ustalık Piramidi</a:t>
            </a:r>
          </a:p>
        </p:txBody>
      </p:sp>
      <p:grpSp>
        <p:nvGrpSpPr>
          <p:cNvPr id="3" name="13 Grup"/>
          <p:cNvGrpSpPr>
            <a:grpSpLocks/>
          </p:cNvGrpSpPr>
          <p:nvPr/>
        </p:nvGrpSpPr>
        <p:grpSpPr bwMode="auto">
          <a:xfrm>
            <a:off x="428596" y="2428868"/>
            <a:ext cx="8143874" cy="4000519"/>
            <a:chOff x="642911" y="1928802"/>
            <a:chExt cx="8143931" cy="3999944"/>
          </a:xfrm>
        </p:grpSpPr>
        <p:sp>
          <p:nvSpPr>
            <p:cNvPr id="10" name="9 Sağ Ok"/>
            <p:cNvSpPr/>
            <p:nvPr/>
          </p:nvSpPr>
          <p:spPr>
            <a:xfrm>
              <a:off x="6715139" y="5143028"/>
              <a:ext cx="500067" cy="21428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grpSp>
          <p:nvGrpSpPr>
            <p:cNvPr id="4" name="12 Grup"/>
            <p:cNvGrpSpPr>
              <a:grpSpLocks/>
            </p:cNvGrpSpPr>
            <p:nvPr/>
          </p:nvGrpSpPr>
          <p:grpSpPr bwMode="auto">
            <a:xfrm>
              <a:off x="642911" y="1928802"/>
              <a:ext cx="8143931" cy="3999944"/>
              <a:chOff x="571473" y="1785926"/>
              <a:chExt cx="8143931" cy="3999944"/>
            </a:xfrm>
          </p:grpSpPr>
          <p:pic>
            <p:nvPicPr>
              <p:cNvPr id="1026" name="Diyagram 4"/>
              <p:cNvPicPr>
                <a:picLocks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357291" y="2537845"/>
                <a:ext cx="5514975" cy="3248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344" name="4 Metin kutusu"/>
              <p:cNvSpPr txBox="1">
                <a:spLocks noChangeArrowheads="1"/>
              </p:cNvSpPr>
              <p:nvPr/>
            </p:nvSpPr>
            <p:spPr bwMode="auto">
              <a:xfrm>
                <a:off x="7215206" y="4857760"/>
                <a:ext cx="1428760" cy="923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tr-TR">
                    <a:latin typeface="Tw Cen MT"/>
                  </a:rPr>
                  <a:t>Çoktan seçmeli soru</a:t>
                </a:r>
              </a:p>
            </p:txBody>
          </p:sp>
          <p:sp>
            <p:nvSpPr>
              <p:cNvPr id="14345" name="5 Metin kutusu"/>
              <p:cNvSpPr txBox="1">
                <a:spLocks noChangeArrowheads="1"/>
              </p:cNvSpPr>
              <p:nvPr/>
            </p:nvSpPr>
            <p:spPr bwMode="auto">
              <a:xfrm>
                <a:off x="6929454" y="3857628"/>
                <a:ext cx="1785950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tr-TR">
                    <a:latin typeface="Tw Cen MT"/>
                  </a:rPr>
                  <a:t>Hasta Yönetim Problemleri</a:t>
                </a:r>
              </a:p>
            </p:txBody>
          </p:sp>
          <p:sp>
            <p:nvSpPr>
              <p:cNvPr id="14346" name="6 Metin kutusu"/>
              <p:cNvSpPr txBox="1">
                <a:spLocks noChangeArrowheads="1"/>
              </p:cNvSpPr>
              <p:nvPr/>
            </p:nvSpPr>
            <p:spPr bwMode="auto">
              <a:xfrm>
                <a:off x="6572264" y="3143248"/>
                <a:ext cx="1786006" cy="3692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tr-TR" dirty="0" smtClean="0">
                    <a:latin typeface="Tw Cen MT"/>
                  </a:rPr>
                  <a:t>NÖKS (OSCE) </a:t>
                </a:r>
                <a:endParaRPr lang="tr-TR" dirty="0">
                  <a:latin typeface="Tw Cen MT"/>
                </a:endParaRPr>
              </a:p>
            </p:txBody>
          </p:sp>
          <p:sp>
            <p:nvSpPr>
              <p:cNvPr id="8" name="7 Sağ Ok"/>
              <p:cNvSpPr/>
              <p:nvPr/>
            </p:nvSpPr>
            <p:spPr>
              <a:xfrm>
                <a:off x="5143504" y="3285898"/>
                <a:ext cx="1285884" cy="285709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/>
              </a:p>
            </p:txBody>
          </p:sp>
          <p:sp>
            <p:nvSpPr>
              <p:cNvPr id="9" name="8 Sağ Ok"/>
              <p:cNvSpPr/>
              <p:nvPr/>
            </p:nvSpPr>
            <p:spPr>
              <a:xfrm>
                <a:off x="5857884" y="4143025"/>
                <a:ext cx="1000132" cy="285709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/>
              </a:p>
            </p:txBody>
          </p:sp>
          <p:sp>
            <p:nvSpPr>
              <p:cNvPr id="11" name="10 Bulut Belirtme Çizgisi"/>
              <p:cNvSpPr/>
              <p:nvPr/>
            </p:nvSpPr>
            <p:spPr>
              <a:xfrm>
                <a:off x="4643437" y="1785926"/>
                <a:ext cx="3143272" cy="928555"/>
              </a:xfrm>
              <a:prstGeom prst="cloudCallout">
                <a:avLst>
                  <a:gd name="adj1" fmla="val -59215"/>
                  <a:gd name="adj2" fmla="val 7069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r-TR" dirty="0"/>
                  <a:t>Nasıl Değerlendirsek?</a:t>
                </a:r>
              </a:p>
            </p:txBody>
          </p:sp>
          <p:sp>
            <p:nvSpPr>
              <p:cNvPr id="12" name="11 Yukarı Ok"/>
              <p:cNvSpPr/>
              <p:nvPr/>
            </p:nvSpPr>
            <p:spPr>
              <a:xfrm>
                <a:off x="571473" y="2285920"/>
                <a:ext cx="928693" cy="3214225"/>
              </a:xfrm>
              <a:prstGeom prst="upArrow">
                <a:avLst/>
              </a:prstGeom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r-TR" dirty="0"/>
                  <a:t>YE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r-TR" dirty="0"/>
                  <a:t>T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r-TR" dirty="0"/>
                  <a:t>KNL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r-TR" dirty="0"/>
                  <a:t>İ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r-TR" dirty="0"/>
                  <a:t>K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10515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Neden İş Başında Değerlendirme?</a:t>
            </a:r>
            <a:endParaRPr lang="tr-TR" dirty="0">
              <a:solidFill>
                <a:schemeClr val="accent1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643050"/>
            <a:ext cx="7499350" cy="480060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Öğrenme, öğretme ve değerlendirmenin bütünleştirilmesinin eğitimsel etkisi yüksek.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“Gerçek hayat” daha öğretici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					</a:t>
            </a:r>
            <a:r>
              <a:rPr lang="tr-TR" sz="1800" i="1" dirty="0" err="1" smtClean="0"/>
              <a:t>Kauffman</a:t>
            </a:r>
            <a:r>
              <a:rPr lang="tr-TR" sz="1800" i="1" dirty="0" smtClean="0"/>
              <a:t> et al. 2000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İlerleyiş sürecini tespit etmek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						</a:t>
            </a:r>
            <a:endParaRPr lang="tr-TR" sz="1800" i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					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/>
          <a:lstStyle/>
          <a:p>
            <a:r>
              <a:rPr lang="tr-TR" dirty="0" smtClean="0"/>
              <a:t>ZAMAN ÇATIŞMASI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00100" y="2214554"/>
            <a:ext cx="3214710" cy="214314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00B0F0"/>
                </a:solidFill>
              </a:rPr>
              <a:t>	Eğitimin önündeki en bilinen engel</a:t>
            </a: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642910" y="5214950"/>
            <a:ext cx="8286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 smtClean="0"/>
          </a:p>
          <a:p>
            <a:r>
              <a:rPr lang="en-US" dirty="0" err="1" smtClean="0"/>
              <a:t>Dogra</a:t>
            </a:r>
            <a:r>
              <a:rPr lang="en-US" dirty="0" smtClean="0"/>
              <a:t> N, Edwards R, </a:t>
            </a:r>
            <a:r>
              <a:rPr lang="en-US" dirty="0" err="1" smtClean="0"/>
              <a:t>Karim</a:t>
            </a:r>
            <a:r>
              <a:rPr lang="en-US" dirty="0" smtClean="0"/>
              <a:t> K et al. Current issues in undergraduate psychiatry education: the findings of a qualitative study. </a:t>
            </a:r>
            <a:endParaRPr lang="tr-TR" dirty="0" smtClean="0"/>
          </a:p>
          <a:p>
            <a:r>
              <a:rPr lang="en-US" dirty="0" smtClean="0"/>
              <a:t>Adv Health </a:t>
            </a:r>
            <a:r>
              <a:rPr lang="en-US" dirty="0" err="1" smtClean="0"/>
              <a:t>Sci</a:t>
            </a:r>
            <a:r>
              <a:rPr lang="en-US" dirty="0" smtClean="0"/>
              <a:t> </a:t>
            </a:r>
            <a:r>
              <a:rPr lang="en-US" dirty="0" err="1" smtClean="0"/>
              <a:t>Educ</a:t>
            </a:r>
            <a:r>
              <a:rPr lang="en-US" dirty="0" smtClean="0"/>
              <a:t> 2008; 13:309–323. </a:t>
            </a:r>
          </a:p>
          <a:p>
            <a:endParaRPr lang="tr-TR" dirty="0"/>
          </a:p>
        </p:txBody>
      </p:sp>
      <p:pic>
        <p:nvPicPr>
          <p:cNvPr id="4098" name="Picture 2" descr="http://ielts2009.files.wordpress.com/2009/03/time_manageme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1335459"/>
            <a:ext cx="4714908" cy="41652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NELERİ ÖLÇEBİLİRİZ?</a:t>
            </a:r>
            <a:endParaRPr lang="tr-T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İletişim becerileri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Bütüncül yaklaşım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Veri toplama ve yorumlama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Tanı koyma/Karar verme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Klinik yönetim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Tıbbi karmaşayı yönetmek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Tıbbi kayıt kalitesi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Meslektaşlarla ve sağlık çalışanlarıyla iletişim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Öğrenme ve öğretme performansı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Etik yaklaşım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Uygulamalarının yerindeliği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							</a:t>
            </a:r>
            <a:r>
              <a:rPr lang="tr-TR" sz="1900" i="1" dirty="0" smtClean="0"/>
              <a:t>RCGP,2007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1524" y="214290"/>
            <a:ext cx="8183880" cy="105156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NASIL YAPILANDIRILMALI</a:t>
            </a:r>
            <a:endParaRPr lang="tr-T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5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Neyi değerlendirmeyi planlıyoruz?</a:t>
            </a:r>
          </a:p>
          <a:p>
            <a:pPr eaLnBrk="1" hangingPunct="1"/>
            <a:r>
              <a:rPr lang="tr-TR" smtClean="0"/>
              <a:t>Hangi yöntemlerle değerlendireceğiz?</a:t>
            </a:r>
          </a:p>
          <a:p>
            <a:pPr eaLnBrk="1" hangingPunct="1"/>
            <a:r>
              <a:rPr lang="tr-TR" smtClean="0"/>
              <a:t>Değerlendirmeyi kimler yapacak?</a:t>
            </a:r>
          </a:p>
          <a:p>
            <a:pPr eaLnBrk="1" hangingPunct="1"/>
            <a:r>
              <a:rPr lang="tr-TR" smtClean="0"/>
              <a:t>Değerlendirme hangi ortamda yapılacak?</a:t>
            </a:r>
          </a:p>
          <a:p>
            <a:pPr eaLnBrk="1" hangingPunct="1"/>
            <a:r>
              <a:rPr lang="tr-TR" smtClean="0"/>
              <a:t>Hangi sıklıkla değerlendirilecek?</a:t>
            </a:r>
          </a:p>
          <a:p>
            <a:pPr eaLnBrk="1" hangingPunct="1"/>
            <a:r>
              <a:rPr lang="tr-TR" smtClean="0"/>
              <a:t>Değerlendirme sonuçları nasıl saklanacak?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karelerde neler gördünüz?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Blueprint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Değerlendirmeyi şekillendirme</a:t>
            </a:r>
          </a:p>
          <a:p>
            <a:r>
              <a:rPr lang="tr-TR" dirty="0" smtClean="0"/>
              <a:t>Hangi çıktıya ulaştığını değerlendirmek için uygun ve çeşitli değerlendirme yöntemleri</a:t>
            </a:r>
          </a:p>
          <a:p>
            <a:r>
              <a:rPr lang="tr-TR" dirty="0" smtClean="0"/>
              <a:t>Ulusal olarak hazırlanması uygun!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357188"/>
            <a:ext cx="8648700" cy="599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Tıbbi Uzman (RYCP,2009)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Tanım: Tıbbi uzmanlık mükemmel hasta bakımı için temel olan bilgi, klinik beceriler, uygulama becerileri ve profesyonel davranışların </a:t>
            </a:r>
            <a:r>
              <a:rPr lang="en-US" dirty="0" smtClean="0"/>
              <a:t> </a:t>
            </a:r>
            <a:r>
              <a:rPr lang="tr-TR" dirty="0" smtClean="0"/>
              <a:t>bütünleşmesidir.</a:t>
            </a:r>
          </a:p>
          <a:p>
            <a:r>
              <a:rPr lang="tr-TR" dirty="0" smtClean="0"/>
              <a:t>Bir diğer deyişle, </a:t>
            </a:r>
            <a:r>
              <a:rPr lang="tr-TR" dirty="0" err="1" smtClean="0"/>
              <a:t>psikiyatristler</a:t>
            </a:r>
            <a:r>
              <a:rPr lang="tr-TR" dirty="0" smtClean="0"/>
              <a:t> “neye ihtiyaç </a:t>
            </a:r>
            <a:r>
              <a:rPr lang="tr-TR" smtClean="0"/>
              <a:t>duyarlar?”, “nasıl yaparlar?”, “ne zaman yaparlar?” ve “çalışırken </a:t>
            </a:r>
            <a:r>
              <a:rPr lang="tr-TR" dirty="0" smtClean="0"/>
              <a:t>hangi </a:t>
            </a:r>
            <a:r>
              <a:rPr lang="tr-TR" smtClean="0"/>
              <a:t>yolu izlerler?” </a:t>
            </a:r>
            <a:r>
              <a:rPr lang="tr-TR" dirty="0" smtClean="0"/>
              <a:t>sorularını yanıtlar.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460118" y="214290"/>
            <a:ext cx="8612476" cy="1051560"/>
          </a:xfrm>
        </p:spPr>
        <p:txBody>
          <a:bodyPr>
            <a:normAutofit/>
          </a:bodyPr>
          <a:lstStyle/>
          <a:p>
            <a:r>
              <a:rPr lang="tr-TR" sz="2800" b="0" dirty="0" smtClean="0"/>
              <a:t>Öykü alma, Muayene, Araştırma, Tedavi ve Kayıt Tutma 1. çıktı</a:t>
            </a:r>
            <a:endParaRPr lang="tr-TR" sz="2800" b="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00174"/>
            <a:ext cx="8215370" cy="3071834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Hastaları uzmanlaşmış şekilde değerlendirir; kültürel farklılıklar gösteren çeşitli hastaların muayenesini yapar ve öyküleri hakkında kayıt tutar:</a:t>
            </a:r>
            <a:endParaRPr lang="en-US" dirty="0" smtClean="0"/>
          </a:p>
          <a:p>
            <a:pPr lvl="1"/>
            <a:r>
              <a:rPr lang="tr-TR" dirty="0" smtClean="0"/>
              <a:t>Şu andaki temel yakınma</a:t>
            </a:r>
          </a:p>
          <a:p>
            <a:pPr lvl="1"/>
            <a:r>
              <a:rPr lang="tr-TR" dirty="0" smtClean="0"/>
              <a:t>Şu andaki hastalığın öyküsü</a:t>
            </a:r>
          </a:p>
          <a:p>
            <a:pPr lvl="1"/>
            <a:r>
              <a:rPr lang="tr-TR" dirty="0" smtClean="0"/>
              <a:t>Geçmiş tıbbi ve psikiyatrik öykü</a:t>
            </a:r>
          </a:p>
          <a:p>
            <a:pPr lvl="1"/>
            <a:r>
              <a:rPr lang="tr-TR" dirty="0" smtClean="0"/>
              <a:t>Sistemik değerlendirme</a:t>
            </a:r>
          </a:p>
          <a:p>
            <a:pPr lvl="1"/>
            <a:r>
              <a:rPr lang="tr-TR" dirty="0" smtClean="0"/>
              <a:t>Aile Öyküsü</a:t>
            </a:r>
          </a:p>
          <a:p>
            <a:pPr lvl="1"/>
            <a:r>
              <a:rPr lang="tr-TR" dirty="0" smtClean="0"/>
              <a:t>Sosyokültürel öykü</a:t>
            </a:r>
          </a:p>
          <a:p>
            <a:pPr lvl="1"/>
            <a:r>
              <a:rPr lang="tr-TR" dirty="0" smtClean="0"/>
              <a:t>Gelişimsel öykü</a:t>
            </a:r>
          </a:p>
          <a:p>
            <a:endParaRPr lang="tr-TR" dirty="0"/>
          </a:p>
        </p:txBody>
      </p:sp>
      <p:graphicFrame>
        <p:nvGraphicFramePr>
          <p:cNvPr id="7" name="3 İçerik Yer Tutucusu"/>
          <p:cNvGraphicFramePr>
            <a:graphicFrameLocks/>
          </p:cNvGraphicFramePr>
          <p:nvPr/>
        </p:nvGraphicFramePr>
        <p:xfrm>
          <a:off x="285721" y="4500570"/>
          <a:ext cx="8572560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049"/>
                <a:gridCol w="1091053"/>
                <a:gridCol w="1402782"/>
                <a:gridCol w="1313720"/>
                <a:gridCol w="1224652"/>
                <a:gridCol w="1224652"/>
                <a:gridCol w="1224652"/>
              </a:tblGrid>
              <a:tr h="1529614">
                <a:tc>
                  <a:txBody>
                    <a:bodyPr/>
                    <a:lstStyle/>
                    <a:p>
                      <a:r>
                        <a:rPr lang="tr-TR" dirty="0" smtClean="0"/>
                        <a:t>Olgu sınavı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Mini klinik sınav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360 derece değerlendirme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Çoktan seçmeli test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OSCE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Makale saati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Doğru</a:t>
                      </a:r>
                    </a:p>
                    <a:p>
                      <a:r>
                        <a:rPr lang="tr-TR" dirty="0" smtClean="0"/>
                        <a:t>dan gözlem</a:t>
                      </a:r>
                      <a:endParaRPr lang="tr-TR" dirty="0"/>
                    </a:p>
                  </a:txBody>
                  <a:tcPr/>
                </a:tc>
              </a:tr>
              <a:tr h="470650">
                <a:tc>
                  <a:txBody>
                    <a:bodyPr/>
                    <a:lstStyle/>
                    <a:p>
                      <a:r>
                        <a:rPr lang="tr-TR" dirty="0" smtClean="0"/>
                        <a:t>x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x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Hastalar dikkatli seçilmeli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Değerlendirme hakkında personel haberdar edilmeli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Hastalar da bilgilendirilmeli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Yatak başı mekanlar yerine klinik içinde eğitime ayrılmış mekanlar kullanılmalı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Tartışılan olguyla ilgili tüm tıbbi kayıt ve </a:t>
            </a:r>
            <a:r>
              <a:rPr lang="tr-TR" dirty="0" err="1" smtClean="0"/>
              <a:t>dökümanlar</a:t>
            </a:r>
            <a:r>
              <a:rPr lang="tr-TR" dirty="0" smtClean="0"/>
              <a:t> ulaşılabilir olmalı!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28596" y="142852"/>
            <a:ext cx="8183880" cy="105156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0" dirty="0" smtClean="0"/>
              <a:t>Klinikte eğitim ve değerlendirme</a:t>
            </a:r>
            <a:endParaRPr lang="tr-TR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Mümkünse hasta başında tartışılmamalı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Bilgilendirilmiş onam alınmalı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Hasta bilgilerinin gizliliğine önem verilmeli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Etik kurallar sık sık gözden geçirilmeli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Hasta her zaman bilgilendirilmeli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Etik kurallar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Geleneksel eğitimde pasif rolde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Oysa ki hastalardan geribildirim alınabilir!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tr-TR" dirty="0" smtClean="0"/>
              <a:t>360 derece değerlendirme, anket formları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>HASTA!!!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Mini Klinik Sınav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Doğrudan Değerlendirme Yöntemi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GERÇEK HAYAT!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Gerçek klinik durumda hasta-doktor görüşmesinin 15-20 </a:t>
            </a:r>
            <a:r>
              <a:rPr lang="tr-TR" dirty="0" err="1" smtClean="0"/>
              <a:t>dk</a:t>
            </a:r>
            <a:r>
              <a:rPr lang="tr-TR" dirty="0" smtClean="0"/>
              <a:t> izlenmesi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Farklı zamanlar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Farklı ortamlar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Farklı hastalar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Farklı değerlendiriciler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tr-T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rgbClr val="FF0000"/>
                </a:solidFill>
              </a:rPr>
              <a:t>Geribildirim verilmesi 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MİNİ-KS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86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Gözleme dayalı performans değerlendirme sınavı</a:t>
            </a:r>
          </a:p>
          <a:p>
            <a:r>
              <a:rPr lang="tr-TR" smtClean="0"/>
              <a:t>Yılda dört kez uygulama yeterli ve başarılı (?)</a:t>
            </a:r>
          </a:p>
          <a:p>
            <a:r>
              <a:rPr lang="tr-TR" smtClean="0"/>
              <a:t>Uygulanması kolay</a:t>
            </a:r>
          </a:p>
          <a:p>
            <a:r>
              <a:rPr lang="tr-TR" smtClean="0"/>
              <a:t>Nesnelliği düşük</a:t>
            </a:r>
          </a:p>
          <a:p>
            <a:r>
              <a:rPr lang="tr-TR" smtClean="0"/>
              <a:t>Eğitim alan gözlem sırasında endişe </a:t>
            </a:r>
          </a:p>
        </p:txBody>
      </p:sp>
      <p:pic>
        <p:nvPicPr>
          <p:cNvPr id="28676" name="Picture 2" descr="http://www.pharmalot.com/wp-content/uploads/2008/10/anxio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7665" y="4572008"/>
            <a:ext cx="1627709" cy="1928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Yetkin bir </a:t>
            </a:r>
            <a:r>
              <a:rPr lang="tr-TR" dirty="0" err="1" smtClean="0"/>
              <a:t>klinisyenin</a:t>
            </a:r>
            <a:r>
              <a:rPr lang="tr-TR" dirty="0" smtClean="0"/>
              <a:t> performansı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Tedaviden fayda görmeyen bir hasta</a:t>
            </a:r>
          </a:p>
          <a:p>
            <a:r>
              <a:rPr lang="tr-TR" dirty="0" smtClean="0"/>
              <a:t>İlaç uyumu</a:t>
            </a:r>
          </a:p>
          <a:p>
            <a:r>
              <a:rPr lang="tr-TR" dirty="0" smtClean="0"/>
              <a:t>İlacın kullanım şekli</a:t>
            </a:r>
          </a:p>
          <a:p>
            <a:r>
              <a:rPr lang="tr-TR" dirty="0" smtClean="0"/>
              <a:t>İletişim becerisi</a:t>
            </a:r>
          </a:p>
          <a:p>
            <a:r>
              <a:rPr lang="tr-TR" dirty="0" smtClean="0"/>
              <a:t>Profesyonel tutum!!!!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142852"/>
            <a:ext cx="3714776" cy="7747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000" dirty="0" smtClean="0">
                <a:solidFill>
                  <a:schemeClr val="tx1"/>
                </a:solidFill>
              </a:rPr>
              <a:t>Uygulama</a:t>
            </a:r>
            <a:endParaRPr lang="tr-TR" sz="4000" dirty="0">
              <a:solidFill>
                <a:schemeClr val="tx1"/>
              </a:solidFill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1142976" y="1142984"/>
          <a:ext cx="757242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Süre: 	15-20 dakikalık bir görüşmenin ardından 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			10-15 dakikalık sözlü geribildirim </a:t>
            </a:r>
          </a:p>
          <a:p>
            <a:pPr>
              <a:buFont typeface="Wingdings 2" pitchFamily="18" charset="2"/>
              <a:buNone/>
            </a:pPr>
            <a:endParaRPr lang="tr-TR" smtClean="0"/>
          </a:p>
          <a:p>
            <a:r>
              <a:rPr lang="tr-TR" smtClean="0"/>
              <a:t>Form: 	bir nüshası öğrencide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			bir nüshası kurumda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517" y="439721"/>
            <a:ext cx="6429375" cy="56038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NELER DEĞERLENDİRİLİR?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00174"/>
            <a:ext cx="8429684" cy="4929222"/>
          </a:xfrm>
          <a:noFill/>
        </p:spPr>
        <p:txBody>
          <a:bodyPr>
            <a:normAutofit fontScale="77500" lnSpcReduction="20000"/>
          </a:bodyPr>
          <a:lstStyle/>
          <a:p>
            <a:pPr marL="457200" indent="-45720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tr-TR" dirty="0" smtClean="0">
                <a:solidFill>
                  <a:schemeClr val="accent1"/>
                </a:solidFill>
              </a:rPr>
              <a:t>Tıbbi görüşme becerileri: </a:t>
            </a:r>
            <a:r>
              <a:rPr lang="tr-TR" dirty="0" smtClean="0"/>
              <a:t>Öykü alma, hastanın öyküsünü anlatmasını kolaylaştırma, açık/kapalı uçlu soru sorma, sözlü ve sözsüz iletişim</a:t>
            </a:r>
          </a:p>
          <a:p>
            <a:pPr marL="457200" indent="-45720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tr-TR" dirty="0" smtClean="0">
                <a:solidFill>
                  <a:schemeClr val="accent1"/>
                </a:solidFill>
              </a:rPr>
              <a:t>Ruhsal muayene becerileri: </a:t>
            </a:r>
            <a:r>
              <a:rPr lang="tr-TR" dirty="0" smtClean="0"/>
              <a:t>Etkili, tanıya yönelik, hastayı önemseyen, hasta konforuna duyarlılık gösterme</a:t>
            </a:r>
          </a:p>
          <a:p>
            <a:pPr marL="457200" indent="-45720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tr-TR" dirty="0" smtClean="0">
                <a:solidFill>
                  <a:schemeClr val="accent1"/>
                </a:solidFill>
              </a:rPr>
              <a:t>İletişim becerileri: </a:t>
            </a:r>
            <a:r>
              <a:rPr lang="tr-TR" dirty="0" smtClean="0"/>
              <a:t>İletişim ve kişiler arası ilişkiler, testlerin ya da tedavinin gerekçesini açıklama, hastayı ikna etme, hastaya uygun bilgi verme ve açıklama</a:t>
            </a:r>
          </a:p>
          <a:p>
            <a:pPr marL="457200" indent="-45720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tr-TR" dirty="0" smtClean="0">
                <a:solidFill>
                  <a:schemeClr val="accent1"/>
                </a:solidFill>
              </a:rPr>
              <a:t>Klinik karar verme: </a:t>
            </a:r>
            <a:r>
              <a:rPr lang="tr-TR" dirty="0" smtClean="0"/>
              <a:t>Uygun tanıya yönelik çalışmalar sergileme, tıbbi bilgi düzeyi ve bu bilgiyi kullanabilme</a:t>
            </a:r>
          </a:p>
          <a:p>
            <a:pPr marL="457200" indent="-45720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tr-TR" dirty="0" smtClean="0">
                <a:solidFill>
                  <a:schemeClr val="accent1"/>
                </a:solidFill>
              </a:rPr>
              <a:t>İnsancıl değerler ve profesyonellik: </a:t>
            </a:r>
            <a:r>
              <a:rPr lang="tr-TR" dirty="0" smtClean="0"/>
              <a:t>Empati, ilgi gösterme, güven verme, sevecenlik</a:t>
            </a:r>
          </a:p>
          <a:p>
            <a:pPr marL="457200" indent="-45720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tr-TR" dirty="0" smtClean="0">
                <a:solidFill>
                  <a:schemeClr val="accent1"/>
                </a:solidFill>
              </a:rPr>
              <a:t>Düzenleme/ ehliyet: </a:t>
            </a:r>
            <a:r>
              <a:rPr lang="tr-TR" dirty="0" smtClean="0"/>
              <a:t>Zamanlama, öncelikleri doğru düzenleme</a:t>
            </a:r>
          </a:p>
          <a:p>
            <a:pPr marL="457200" indent="-45720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rabicParenR"/>
              <a:defRPr/>
            </a:pPr>
            <a:r>
              <a:rPr lang="tr-TR" dirty="0" smtClean="0">
                <a:solidFill>
                  <a:schemeClr val="accent1"/>
                </a:solidFill>
              </a:rPr>
              <a:t>Genel klinik yetkinlik: </a:t>
            </a:r>
            <a:r>
              <a:rPr lang="tr-TR" dirty="0" smtClean="0"/>
              <a:t>Sentez, hasta koruyuculuğu, etkililik gibi birçok beceri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14480" y="0"/>
            <a:ext cx="3571895" cy="1143000"/>
          </a:xfrm>
        </p:spPr>
        <p:txBody>
          <a:bodyPr/>
          <a:lstStyle/>
          <a:p>
            <a:r>
              <a:rPr lang="tr-TR" sz="4400" dirty="0" smtClean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5 ÖNERİ</a:t>
            </a:r>
            <a:endParaRPr lang="tr-TR" sz="4400" dirty="0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32771" name="2 İçerik Yer Tutucusu"/>
          <p:cNvSpPr>
            <a:spLocks noGrp="1"/>
          </p:cNvSpPr>
          <p:nvPr>
            <p:ph idx="1"/>
          </p:nvPr>
        </p:nvSpPr>
        <p:spPr>
          <a:xfrm>
            <a:off x="1142976" y="1142984"/>
            <a:ext cx="7681914" cy="5016501"/>
          </a:xfrm>
        </p:spPr>
        <p:txBody>
          <a:bodyPr/>
          <a:lstStyle/>
          <a:p>
            <a:r>
              <a:rPr lang="tr-TR" sz="2800" dirty="0" smtClean="0"/>
              <a:t>Doğru yerleşim: Görüşme sırasında hastaya ya da öğrenciye çok yakın oturmamak ve mümkünse üçgen şeklinde oturmak tavsiye edilir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714480" y="3071836"/>
            <a:ext cx="6500858" cy="3714750"/>
            <a:chOff x="1815" y="8805"/>
            <a:chExt cx="8910" cy="6210"/>
          </a:xfrm>
        </p:grpSpPr>
        <p:sp>
          <p:nvSpPr>
            <p:cNvPr id="32774" name="Rectangle 3"/>
            <p:cNvSpPr>
              <a:spLocks noChangeArrowheads="1"/>
            </p:cNvSpPr>
            <p:nvPr/>
          </p:nvSpPr>
          <p:spPr bwMode="auto">
            <a:xfrm>
              <a:off x="1815" y="8805"/>
              <a:ext cx="8910" cy="62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>
                <a:latin typeface="Tw Cen MT"/>
              </a:endParaRPr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2134" y="9015"/>
              <a:ext cx="8316" cy="5700"/>
              <a:chOff x="2134" y="9015"/>
              <a:chExt cx="8316" cy="5700"/>
            </a:xfrm>
          </p:grpSpPr>
          <p:sp>
            <p:nvSpPr>
              <p:cNvPr id="32776" name="Rectangle 5"/>
              <p:cNvSpPr>
                <a:spLocks noChangeArrowheads="1"/>
              </p:cNvSpPr>
              <p:nvPr/>
            </p:nvSpPr>
            <p:spPr bwMode="auto">
              <a:xfrm>
                <a:off x="2134" y="9044"/>
                <a:ext cx="3645" cy="2145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tr-TR" sz="1100">
                    <a:latin typeface="Times New Roman" pitchFamily="18" charset="0"/>
                  </a:rPr>
                  <a:t>	</a:t>
                </a:r>
              </a:p>
              <a:p>
                <a:pPr>
                  <a:spcAft>
                    <a:spcPts val="1000"/>
                  </a:spcAft>
                </a:pPr>
                <a:r>
                  <a:rPr lang="tr-TR" sz="1100">
                    <a:latin typeface="Times New Roman" pitchFamily="18" charset="0"/>
                  </a:rPr>
                  <a:t>		</a:t>
                </a:r>
                <a:r>
                  <a:rPr lang="tr-TR" sz="1400">
                    <a:latin typeface="Calibri" pitchFamily="34" charset="0"/>
                  </a:rPr>
                  <a:t>MASA</a:t>
                </a:r>
                <a:endParaRPr lang="tr-TR"/>
              </a:p>
            </p:txBody>
          </p:sp>
          <p:sp>
            <p:nvSpPr>
              <p:cNvPr id="8" name="Oval 6"/>
              <p:cNvSpPr>
                <a:spLocks noChangeArrowheads="1"/>
              </p:cNvSpPr>
              <p:nvPr/>
            </p:nvSpPr>
            <p:spPr bwMode="auto">
              <a:xfrm>
                <a:off x="3329" y="11613"/>
                <a:ext cx="1831" cy="208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spcAft>
                    <a:spcPts val="1000"/>
                  </a:spcAft>
                  <a:defRPr/>
                </a:pPr>
                <a:endParaRPr lang="tr-TR" sz="1100" dirty="0">
                  <a:latin typeface="Times New Roman" pitchFamily="18" charset="0"/>
                </a:endParaRPr>
              </a:p>
              <a:p>
                <a:pPr>
                  <a:spcAft>
                    <a:spcPts val="1000"/>
                  </a:spcAft>
                  <a:defRPr/>
                </a:pPr>
                <a:r>
                  <a:rPr lang="tr-TR" b="1" dirty="0">
                    <a:latin typeface="Calibri" pitchFamily="34" charset="0"/>
                  </a:rPr>
                  <a:t>Öğrenci</a:t>
                </a:r>
                <a:endParaRPr lang="tr-TR" dirty="0"/>
              </a:p>
            </p:txBody>
          </p:sp>
          <p:sp>
            <p:nvSpPr>
              <p:cNvPr id="9" name="Oval 7"/>
              <p:cNvSpPr>
                <a:spLocks noChangeArrowheads="1"/>
              </p:cNvSpPr>
              <p:nvPr/>
            </p:nvSpPr>
            <p:spPr bwMode="auto">
              <a:xfrm>
                <a:off x="6030" y="9015"/>
                <a:ext cx="1766" cy="158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spcAft>
                    <a:spcPts val="1000"/>
                  </a:spcAft>
                  <a:defRPr/>
                </a:pPr>
                <a:endParaRPr lang="tr-TR" sz="1100" dirty="0">
                  <a:latin typeface="Times New Roman" pitchFamily="18" charset="0"/>
                </a:endParaRPr>
              </a:p>
              <a:p>
                <a:pPr>
                  <a:spcAft>
                    <a:spcPts val="1000"/>
                  </a:spcAft>
                  <a:defRPr/>
                </a:pPr>
                <a:r>
                  <a:rPr lang="tr-TR" sz="2000" b="1" dirty="0">
                    <a:latin typeface="Calibri" pitchFamily="34" charset="0"/>
                  </a:rPr>
                  <a:t>Hasta</a:t>
                </a:r>
                <a:endParaRPr lang="tr-TR" sz="2000" dirty="0"/>
              </a:p>
            </p:txBody>
          </p:sp>
          <p:sp>
            <p:nvSpPr>
              <p:cNvPr id="10" name="Oval 8"/>
              <p:cNvSpPr>
                <a:spLocks noChangeArrowheads="1"/>
              </p:cNvSpPr>
              <p:nvPr/>
            </p:nvSpPr>
            <p:spPr bwMode="auto">
              <a:xfrm>
                <a:off x="7519" y="11814"/>
                <a:ext cx="2931" cy="2901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spcAft>
                    <a:spcPts val="1000"/>
                  </a:spcAft>
                  <a:defRPr/>
                </a:pPr>
                <a:endParaRPr lang="tr-TR" sz="1100" dirty="0">
                  <a:latin typeface="Times New Roman" pitchFamily="18" charset="0"/>
                </a:endParaRPr>
              </a:p>
              <a:p>
                <a:pPr>
                  <a:spcAft>
                    <a:spcPts val="1000"/>
                  </a:spcAft>
                  <a:defRPr/>
                </a:pPr>
                <a:r>
                  <a:rPr lang="tr-TR" b="1" dirty="0">
                    <a:latin typeface="Calibri" pitchFamily="34" charset="0"/>
                  </a:rPr>
                  <a:t>Değerlendirici</a:t>
                </a:r>
                <a:endParaRPr lang="tr-TR" dirty="0"/>
              </a:p>
            </p:txBody>
          </p:sp>
          <p:sp>
            <p:nvSpPr>
              <p:cNvPr id="32780" name="AutoShape 9"/>
              <p:cNvSpPr>
                <a:spLocks noChangeArrowheads="1"/>
              </p:cNvSpPr>
              <p:nvPr/>
            </p:nvSpPr>
            <p:spPr bwMode="auto">
              <a:xfrm>
                <a:off x="5229" y="10614"/>
                <a:ext cx="2190" cy="2175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miter lim="800000"/>
                <a:headEnd/>
                <a:tailEnd/>
              </a:ln>
              <a:scene3d>
                <a:camera prst="legacyObliqueTopRight">
                  <a:rot lat="0" lon="20999997" rev="0"/>
                </a:camera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EEECE1"/>
                </a:extrusionClr>
              </a:sp3d>
            </p:spPr>
            <p:txBody>
              <a:bodyPr>
                <a:flatTx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tr-TR" sz="1100" b="1">
                    <a:latin typeface="Calibri" pitchFamily="34" charset="0"/>
                  </a:rPr>
                  <a:t>ÜÇGEN YERLEŞİM</a:t>
                </a:r>
                <a:endParaRPr lang="tr-TR"/>
              </a:p>
            </p:txBody>
          </p:sp>
        </p:grpSp>
      </p:grpSp>
      <p:sp>
        <p:nvSpPr>
          <p:cNvPr id="32773" name="11 Metin kutusu"/>
          <p:cNvSpPr txBox="1">
            <a:spLocks noChangeArrowheads="1"/>
          </p:cNvSpPr>
          <p:nvPr/>
        </p:nvSpPr>
        <p:spPr bwMode="auto">
          <a:xfrm>
            <a:off x="2214546" y="3286124"/>
            <a:ext cx="78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dirty="0">
                <a:solidFill>
                  <a:schemeClr val="bg1"/>
                </a:solidFill>
                <a:latin typeface="Tw Cen MT"/>
              </a:rPr>
              <a:t>Masa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0086" y="285728"/>
            <a:ext cx="8183880" cy="1051560"/>
          </a:xfrm>
        </p:spPr>
        <p:txBody>
          <a:bodyPr/>
          <a:lstStyle/>
          <a:p>
            <a:r>
              <a:rPr lang="tr-TR" sz="4400" dirty="0" smtClean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5 ÖNERİ</a:t>
            </a:r>
            <a:endParaRPr lang="tr-TR" sz="4400" dirty="0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Müdahalede bulunmayın!</a:t>
            </a:r>
          </a:p>
          <a:p>
            <a:r>
              <a:rPr lang="tr-TR" dirty="0" smtClean="0"/>
              <a:t>Görüşme sırasında sessizce izleyin!</a:t>
            </a:r>
          </a:p>
          <a:p>
            <a:r>
              <a:rPr lang="tr-TR" dirty="0" smtClean="0"/>
              <a:t>Hasta çıktıktan sonra geribildirim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>
          <a:xfrm>
            <a:off x="319082" y="1341437"/>
            <a:ext cx="6396058" cy="430214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800" dirty="0" smtClean="0"/>
              <a:t>Odaya dışarıdan girişleri ve bölünmeleri önleyin!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 İşlem sırasında ekipteki diğer çalışanların rutin işler vb. nedenlerle size ulaşmasını engelleyin!</a:t>
            </a:r>
          </a:p>
          <a:p>
            <a:endParaRPr lang="tr-TR" dirty="0" smtClean="0"/>
          </a:p>
        </p:txBody>
      </p:sp>
      <p:grpSp>
        <p:nvGrpSpPr>
          <p:cNvPr id="2" name="5 Grup"/>
          <p:cNvGrpSpPr>
            <a:grpSpLocks/>
          </p:cNvGrpSpPr>
          <p:nvPr/>
        </p:nvGrpSpPr>
        <p:grpSpPr bwMode="auto">
          <a:xfrm>
            <a:off x="5476594" y="4143380"/>
            <a:ext cx="3167343" cy="2381246"/>
            <a:chOff x="4429124" y="3558605"/>
            <a:chExt cx="3810000" cy="2894584"/>
          </a:xfrm>
        </p:grpSpPr>
        <p:pic>
          <p:nvPicPr>
            <p:cNvPr id="34822" name="Picture 2" descr="http://www.cartoonstock.com/lowres/dcr0514l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9124" y="3643314"/>
              <a:ext cx="3810000" cy="2809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23" name="4 Metin kutusu"/>
            <p:cNvSpPr txBox="1">
              <a:spLocks noChangeArrowheads="1"/>
            </p:cNvSpPr>
            <p:nvPr/>
          </p:nvSpPr>
          <p:spPr bwMode="auto">
            <a:xfrm>
              <a:off x="4463295" y="3558605"/>
              <a:ext cx="2143140" cy="58477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3200" dirty="0" err="1">
                  <a:solidFill>
                    <a:schemeClr val="bg1"/>
                  </a:solidFill>
                  <a:latin typeface="Tw Cen MT"/>
                </a:rPr>
                <a:t>hceu</a:t>
              </a:r>
              <a:endParaRPr lang="tr-TR" sz="3200" dirty="0">
                <a:solidFill>
                  <a:schemeClr val="bg1"/>
                </a:solidFill>
                <a:latin typeface="Tw Cen MT"/>
              </a:endParaRPr>
            </a:p>
          </p:txBody>
        </p:sp>
      </p:grpSp>
      <p:sp>
        <p:nvSpPr>
          <p:cNvPr id="34820" name="6 Metin kutusu"/>
          <p:cNvSpPr txBox="1">
            <a:spLocks noChangeArrowheads="1"/>
          </p:cNvSpPr>
          <p:nvPr/>
        </p:nvSpPr>
        <p:spPr bwMode="auto">
          <a:xfrm>
            <a:off x="8572500" y="3714750"/>
            <a:ext cx="214313" cy="2308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solidFill>
                  <a:schemeClr val="bg1"/>
                </a:solidFill>
                <a:latin typeface="Tw Cen MT"/>
              </a:rPr>
              <a:t>ytghkvhg</a:t>
            </a:r>
          </a:p>
        </p:txBody>
      </p:sp>
      <p:sp>
        <p:nvSpPr>
          <p:cNvPr id="34821" name="7 Dikdörtgen"/>
          <p:cNvSpPr>
            <a:spLocks noChangeArrowheads="1"/>
          </p:cNvSpPr>
          <p:nvPr/>
        </p:nvSpPr>
        <p:spPr bwMode="auto">
          <a:xfrm>
            <a:off x="714348" y="428604"/>
            <a:ext cx="24828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</a:rPr>
              <a:t>5 ÖNERİ</a:t>
            </a:r>
            <a:endParaRPr lang="tr-TR" sz="4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5 ÖNERİ</a:t>
            </a:r>
            <a:endParaRPr lang="tr-TR" sz="4000" dirty="0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Hazırlık yapmak: </a:t>
            </a:r>
            <a:r>
              <a:rPr lang="tr-TR" dirty="0" smtClean="0"/>
              <a:t>İçeride gözlem amacınız  muayene ise önceden hastanın öyküsünden haberdar olup, uzmanlık öğrencisinin uygun muayene tekniklerini kullanıp kullanmadığını denetlemeniz önerilir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357157" y="928671"/>
          <a:ext cx="8072494" cy="4643469"/>
        </p:xfrm>
        <a:graphic>
          <a:graphicData uri="http://schemas.openxmlformats.org/drawingml/2006/table">
            <a:tbl>
              <a:tblPr/>
              <a:tblGrid>
                <a:gridCol w="1670021"/>
                <a:gridCol w="180592"/>
                <a:gridCol w="180592"/>
                <a:gridCol w="826316"/>
                <a:gridCol w="215013"/>
                <a:gridCol w="1285185"/>
                <a:gridCol w="186875"/>
                <a:gridCol w="384629"/>
                <a:gridCol w="1928826"/>
                <a:gridCol w="357190"/>
                <a:gridCol w="857255"/>
              </a:tblGrid>
              <a:tr h="33167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SimSun"/>
                          <a:cs typeface="Times New Roman"/>
                        </a:rPr>
                        <a:t>Değerlendirici: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SimSun"/>
                          <a:cs typeface="Times New Roman"/>
                        </a:rPr>
                        <a:t>Tarih: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SimSun"/>
                          <a:cs typeface="Times New Roman"/>
                        </a:rPr>
                        <a:t>Asistan:</a:t>
                      </a:r>
                      <a:endParaRPr lang="tr-T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1676">
                <a:tc gridSpan="1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SimSun"/>
                          <a:cs typeface="Times New Roman"/>
                        </a:rPr>
                        <a:t>Hastanın başvuru nedeni: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26706"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SimSun"/>
                          <a:cs typeface="Times New Roman"/>
                        </a:rPr>
                        <a:t>Yer:       </a:t>
                      </a:r>
                      <a:endParaRPr lang="tr-T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SimSun"/>
                          <a:cs typeface="Times New Roman"/>
                        </a:rPr>
                        <a:t>Poliklinik O</a:t>
                      </a:r>
                      <a:endParaRPr lang="tr-T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SimSun"/>
                          <a:cs typeface="Times New Roman"/>
                        </a:rPr>
                        <a:t>Yatan Hasta O     </a:t>
                      </a:r>
                      <a:endParaRPr lang="tr-T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SimSun"/>
                          <a:cs typeface="Times New Roman"/>
                        </a:rPr>
                        <a:t>Acil servis  O    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SimSun"/>
                          <a:cs typeface="Times New Roman"/>
                        </a:rPr>
                        <a:t>Diğer O</a:t>
                      </a:r>
                      <a:endParaRPr lang="tr-T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5029"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SimSun"/>
                          <a:cs typeface="Times New Roman"/>
                        </a:rPr>
                        <a:t>Hasta:        Yaş:</a:t>
                      </a:r>
                      <a:endParaRPr lang="tr-T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SimSun"/>
                          <a:cs typeface="Times New Roman"/>
                        </a:rPr>
                        <a:t>Cinsiyet:</a:t>
                      </a:r>
                      <a:endParaRPr lang="tr-T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1676"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6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tr-TR" sz="1600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tr-TR" sz="1600" dirty="0"/>
                    </a:p>
                  </a:txBody>
                  <a:tcPr marL="68580" marR="68580" marT="0" marB="0" anchor="ctr">
                    <a:lnL>
                      <a:noFill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26706"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SimSun"/>
                          <a:cs typeface="Times New Roman"/>
                        </a:rPr>
                        <a:t>İşlem: </a:t>
                      </a:r>
                      <a:endParaRPr lang="tr-T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SimSun"/>
                          <a:cs typeface="Times New Roman"/>
                        </a:rPr>
                        <a:t>Öykü alma O</a:t>
                      </a:r>
                      <a:endParaRPr lang="tr-T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latin typeface="Times New Roman"/>
                          <a:ea typeface="SimSun"/>
                          <a:cs typeface="Times New Roman"/>
                        </a:rPr>
                        <a:t>Tanı O</a:t>
                      </a:r>
                      <a:endParaRPr lang="tr-T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SimSun"/>
                          <a:cs typeface="Times New Roman"/>
                        </a:rPr>
                        <a:t>Tedavi O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Times New Roman"/>
                          <a:ea typeface="SimSun"/>
                          <a:cs typeface="Times New Roman"/>
                        </a:rPr>
                        <a:t>Danışmanlık O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Klinik Problem: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pPr>
              <a:buNone/>
            </a:pPr>
            <a:r>
              <a:rPr lang="tr-TR" dirty="0" smtClean="0"/>
              <a:t> Tanı Kodu:           ICD:              DSM-IV-TR:                               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Olgunun karmaşıklığı: DÜŞÜK/ORTA/YÜKSEK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pPr>
              <a:buNone/>
            </a:pPr>
            <a:r>
              <a:rPr lang="tr-TR" dirty="0" smtClean="0"/>
              <a:t>İzlem hastası mı? E/H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pPr>
              <a:buNone/>
            </a:pPr>
            <a:r>
              <a:rPr lang="tr-TR" dirty="0" smtClean="0"/>
              <a:t>Öyleyse kaçıncı </a:t>
            </a:r>
            <a:r>
              <a:rPr lang="tr-TR" dirty="0" err="1" smtClean="0"/>
              <a:t>vizit</a:t>
            </a:r>
            <a:r>
              <a:rPr lang="tr-TR" dirty="0" smtClean="0"/>
              <a:t>?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85728"/>
            <a:ext cx="8215370" cy="4714908"/>
          </a:xfrm>
        </p:spPr>
        <p:txBody>
          <a:bodyPr>
            <a:noAutofit/>
          </a:bodyPr>
          <a:lstStyle/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sz="1600" dirty="0" smtClean="0"/>
              <a:t>Öykü Alma</a:t>
            </a:r>
          </a:p>
          <a:p>
            <a:pPr>
              <a:buNone/>
            </a:pPr>
            <a:r>
              <a:rPr lang="tr-TR" sz="1600" dirty="0" smtClean="0"/>
              <a:t>1              2               3               4               5               6               </a:t>
            </a:r>
          </a:p>
          <a:p>
            <a:pPr>
              <a:buNone/>
            </a:pPr>
            <a:r>
              <a:rPr lang="tr-TR" sz="1600" dirty="0" smtClean="0"/>
              <a:t>Ruhsal Muayene </a:t>
            </a:r>
          </a:p>
          <a:p>
            <a:pPr>
              <a:buNone/>
            </a:pPr>
            <a:r>
              <a:rPr lang="tr-TR" sz="1600" dirty="0" smtClean="0"/>
              <a:t> </a:t>
            </a:r>
          </a:p>
          <a:p>
            <a:pPr>
              <a:buNone/>
            </a:pPr>
            <a:r>
              <a:rPr lang="tr-TR" sz="1600" dirty="0" smtClean="0"/>
              <a:t>1              2               3               4               5               6               </a:t>
            </a:r>
          </a:p>
          <a:p>
            <a:pPr>
              <a:buNone/>
            </a:pPr>
            <a:r>
              <a:rPr lang="tr-TR" sz="1600" dirty="0" smtClean="0"/>
              <a:t>İletişim Becerileri </a:t>
            </a:r>
          </a:p>
          <a:p>
            <a:pPr>
              <a:buNone/>
            </a:pPr>
            <a:r>
              <a:rPr lang="tr-TR" sz="1600" dirty="0" smtClean="0"/>
              <a:t>1              2               3               4               5               6               </a:t>
            </a:r>
          </a:p>
          <a:p>
            <a:pPr>
              <a:buNone/>
            </a:pPr>
            <a:r>
              <a:rPr lang="tr-TR" sz="1600" dirty="0" smtClean="0"/>
              <a:t>Klinik Karar Verme </a:t>
            </a:r>
          </a:p>
          <a:p>
            <a:pPr>
              <a:buNone/>
            </a:pPr>
            <a:r>
              <a:rPr lang="tr-TR" sz="1600" dirty="0" smtClean="0"/>
              <a:t> </a:t>
            </a:r>
          </a:p>
          <a:p>
            <a:pPr>
              <a:buNone/>
            </a:pPr>
            <a:r>
              <a:rPr lang="tr-TR" sz="1600" dirty="0" smtClean="0"/>
              <a:t>1              2               3               4               5               6               </a:t>
            </a:r>
          </a:p>
          <a:p>
            <a:pPr>
              <a:buNone/>
            </a:pPr>
            <a:r>
              <a:rPr lang="tr-TR" sz="1600" dirty="0" smtClean="0"/>
              <a:t>Profesyonellik </a:t>
            </a:r>
          </a:p>
          <a:p>
            <a:pPr>
              <a:buNone/>
            </a:pPr>
            <a:r>
              <a:rPr lang="tr-TR" sz="1600" dirty="0" smtClean="0"/>
              <a:t> </a:t>
            </a:r>
          </a:p>
          <a:p>
            <a:pPr>
              <a:buNone/>
            </a:pPr>
            <a:r>
              <a:rPr lang="tr-TR" sz="1600" dirty="0" smtClean="0"/>
              <a:t>1              2               3               4               5               6               </a:t>
            </a:r>
          </a:p>
          <a:p>
            <a:pPr>
              <a:buNone/>
            </a:pPr>
            <a:r>
              <a:rPr lang="tr-TR" sz="1600" dirty="0" smtClean="0"/>
              <a:t>Düzenleme/etkinlik</a:t>
            </a:r>
          </a:p>
          <a:p>
            <a:pPr>
              <a:buNone/>
            </a:pPr>
            <a:r>
              <a:rPr lang="tr-TR" sz="1600" dirty="0" smtClean="0"/>
              <a:t> </a:t>
            </a:r>
          </a:p>
          <a:p>
            <a:pPr>
              <a:buNone/>
            </a:pPr>
            <a:r>
              <a:rPr lang="tr-TR" sz="1600" dirty="0" smtClean="0"/>
              <a:t>1              2               3               4               5               6               </a:t>
            </a:r>
          </a:p>
          <a:p>
            <a:pPr>
              <a:buNone/>
            </a:pPr>
            <a:r>
              <a:rPr lang="tr-TR" sz="1600" dirty="0" smtClean="0"/>
              <a:t>Genel klinik yetkinlik </a:t>
            </a:r>
          </a:p>
          <a:p>
            <a:pPr>
              <a:buNone/>
            </a:pPr>
            <a:r>
              <a:rPr lang="tr-TR" sz="1600" dirty="0" smtClean="0"/>
              <a:t> </a:t>
            </a:r>
          </a:p>
          <a:p>
            <a:pPr>
              <a:buNone/>
            </a:pPr>
            <a:r>
              <a:rPr lang="tr-TR" sz="1600" dirty="0" smtClean="0"/>
              <a:t>1              2               3               4               5               6               </a:t>
            </a:r>
          </a:p>
          <a:p>
            <a:pPr>
              <a:buNone/>
            </a:pPr>
            <a:r>
              <a:rPr lang="tr-TR" sz="1600" dirty="0" smtClean="0"/>
              <a:t> </a:t>
            </a:r>
          </a:p>
          <a:p>
            <a:pPr>
              <a:buNone/>
            </a:pPr>
            <a:r>
              <a:rPr lang="tr-TR" sz="1600" dirty="0" smtClean="0"/>
              <a:t> </a:t>
            </a:r>
          </a:p>
          <a:p>
            <a:pPr>
              <a:buNone/>
            </a:pP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Yeterlik (yetkinlik)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uzmanlık alanı ile ilgili kazanılması beklenen bilgi, beceri, tutum ve/ veya alt yeterlikler</a:t>
            </a:r>
            <a:r>
              <a:rPr lang="tr-TR" dirty="0" smtClean="0">
                <a:latin typeface="Arial" pitchFamily="34" charset="0"/>
              </a:rPr>
              <a:t>den o</a:t>
            </a:r>
            <a:r>
              <a:rPr lang="tr-TR" dirty="0" smtClean="0"/>
              <a:t>luşan bütün</a:t>
            </a:r>
            <a:endParaRPr lang="tr-TR" dirty="0" smtClean="0">
              <a:latin typeface="Arial" pitchFamily="34" charset="0"/>
            </a:endParaRPr>
          </a:p>
          <a:p>
            <a:r>
              <a:rPr lang="tr-TR" dirty="0" smtClean="0">
                <a:solidFill>
                  <a:schemeClr val="accent1"/>
                </a:solidFill>
                <a:latin typeface="Verdana" pitchFamily="34" charset="0"/>
              </a:rPr>
              <a:t>Yeterlikler</a:t>
            </a:r>
          </a:p>
          <a:p>
            <a:pPr marL="622300" lvl="1" indent="-174625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tr-TR" sz="2200" dirty="0" smtClean="0"/>
              <a:t>Klinik nedenselleştirme ve karar verme</a:t>
            </a:r>
          </a:p>
          <a:p>
            <a:pPr marL="622300" lvl="1" indent="-174625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tr-TR" sz="2200" dirty="0" smtClean="0"/>
              <a:t>İletişim</a:t>
            </a:r>
            <a:r>
              <a:rPr lang="tr-TR" sz="2200" dirty="0" smtClean="0">
                <a:latin typeface="Arial" pitchFamily="34" charset="0"/>
              </a:rPr>
              <a:t> becerileri</a:t>
            </a:r>
          </a:p>
          <a:p>
            <a:pPr marL="622300" lvl="1" indent="-174625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tr-TR" sz="2200" dirty="0" smtClean="0"/>
              <a:t>Tıbbi görüşme</a:t>
            </a:r>
          </a:p>
          <a:p>
            <a:pPr marL="622300" lvl="1" indent="-174625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tr-TR" sz="2200" dirty="0" smtClean="0"/>
              <a:t>Fizik muayene</a:t>
            </a:r>
            <a:r>
              <a:rPr lang="tr-TR" sz="2200" dirty="0" smtClean="0">
                <a:latin typeface="Arial" pitchFamily="34" charset="0"/>
              </a:rPr>
              <a:t> becerileri</a:t>
            </a:r>
          </a:p>
          <a:p>
            <a:pPr marL="622300" lvl="1" indent="-174625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tr-TR" sz="2200" dirty="0" smtClean="0">
                <a:latin typeface="Arial" pitchFamily="34" charset="0"/>
              </a:rPr>
              <a:t>Teknik/ </a:t>
            </a:r>
            <a:r>
              <a:rPr lang="tr-TR" sz="2200" dirty="0" err="1" smtClean="0">
                <a:latin typeface="Arial" pitchFamily="34" charset="0"/>
              </a:rPr>
              <a:t>psikomotor</a:t>
            </a:r>
            <a:r>
              <a:rPr lang="tr-TR" sz="2200" dirty="0" smtClean="0">
                <a:latin typeface="Arial" pitchFamily="34" charset="0"/>
              </a:rPr>
              <a:t> beceriler</a:t>
            </a:r>
          </a:p>
          <a:p>
            <a:pPr marL="622300" lvl="1" indent="-174625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tr-TR" sz="2200" dirty="0" smtClean="0"/>
              <a:t>Profesyonellik</a:t>
            </a:r>
            <a:endParaRPr lang="tr-TR" sz="2200" dirty="0" smtClean="0">
              <a:latin typeface="Arial" pitchFamily="34" charset="0"/>
            </a:endParaRPr>
          </a:p>
          <a:p>
            <a:pPr marL="622300" lvl="1" indent="-174625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tr-TR" sz="2200" dirty="0" err="1" smtClean="0">
                <a:latin typeface="Arial" pitchFamily="34" charset="0"/>
              </a:rPr>
              <a:t>Organizasyonel</a:t>
            </a:r>
            <a:r>
              <a:rPr lang="tr-TR" sz="2200" dirty="0" smtClean="0">
                <a:latin typeface="Arial" pitchFamily="34" charset="0"/>
              </a:rPr>
              <a:t>, yönetimsel beceriler </a:t>
            </a:r>
            <a:r>
              <a:rPr lang="tr-TR" sz="2200" dirty="0" smtClean="0"/>
              <a:t>vs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42852"/>
            <a:ext cx="8215370" cy="471490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Gözleme Süresi:           /</a:t>
            </a:r>
            <a:r>
              <a:rPr lang="tr-TR" sz="5600" dirty="0" err="1" smtClean="0"/>
              <a:t>dk</a:t>
            </a:r>
            <a:endParaRPr lang="tr-TR" sz="5600" dirty="0" smtClean="0"/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Geribildirim verme süresi:        /</a:t>
            </a:r>
            <a:r>
              <a:rPr lang="tr-TR" sz="5600" dirty="0" err="1" smtClean="0"/>
              <a:t>dk</a:t>
            </a:r>
            <a:endParaRPr lang="tr-TR" sz="5600" dirty="0" smtClean="0"/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Neler İyiydi?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Gelişim için öneriler</a:t>
            </a:r>
          </a:p>
          <a:p>
            <a:pPr>
              <a:buNone/>
            </a:pPr>
            <a:r>
              <a:rPr lang="tr-TR" sz="5600" dirty="0" smtClean="0"/>
              <a:t>Yapılması planlananlar: 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Eğiticinin minik klinik sınavdan memnuniyeti</a:t>
            </a:r>
          </a:p>
          <a:p>
            <a:pPr>
              <a:buNone/>
            </a:pPr>
            <a:r>
              <a:rPr lang="tr-TR" sz="5600" dirty="0" smtClean="0"/>
              <a:t>1              2               3               4               5               6               7               8     9</a:t>
            </a:r>
          </a:p>
          <a:p>
            <a:pPr>
              <a:buNone/>
            </a:pPr>
            <a:r>
              <a:rPr lang="tr-TR" sz="5600" dirty="0" smtClean="0"/>
              <a:t>Eğitim alanın  minik klinik sınavdan memnuniyeti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1              2               3               4               5               6               7               8      9 </a:t>
            </a:r>
          </a:p>
          <a:p>
            <a:pPr>
              <a:buNone/>
            </a:pPr>
            <a:r>
              <a:rPr lang="tr-TR" sz="5600" dirty="0" smtClean="0"/>
              <a:t>Öneriler: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Eğitici İmza:</a:t>
            </a:r>
          </a:p>
          <a:p>
            <a:pPr>
              <a:buNone/>
            </a:pPr>
            <a:r>
              <a:rPr lang="tr-TR" sz="5600" dirty="0" smtClean="0"/>
              <a:t>                       </a:t>
            </a:r>
          </a:p>
          <a:p>
            <a:pPr>
              <a:buNone/>
            </a:pPr>
            <a:r>
              <a:rPr lang="tr-TR" sz="5600" dirty="0" smtClean="0"/>
              <a:t> </a:t>
            </a:r>
          </a:p>
          <a:p>
            <a:pPr>
              <a:buNone/>
            </a:pPr>
            <a:r>
              <a:rPr lang="tr-TR" sz="5600" dirty="0" smtClean="0"/>
              <a:t>Eğitim alan İmza:</a:t>
            </a:r>
          </a:p>
          <a:p>
            <a:pPr>
              <a:buNone/>
            </a:pPr>
            <a:r>
              <a:rPr lang="tr-TR" sz="4800" dirty="0" smtClean="0"/>
              <a:t> 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Başlık"/>
          <p:cNvSpPr>
            <a:spLocks noGrp="1"/>
          </p:cNvSpPr>
          <p:nvPr>
            <p:ph type="title"/>
          </p:nvPr>
        </p:nvSpPr>
        <p:spPr>
          <a:xfrm>
            <a:off x="1214414" y="357188"/>
            <a:ext cx="7472386" cy="1143000"/>
          </a:xfrm>
        </p:spPr>
        <p:txBody>
          <a:bodyPr/>
          <a:lstStyle/>
          <a:p>
            <a:pPr eaLnBrk="1" hangingPunct="1"/>
            <a:r>
              <a:rPr lang="tr-TR" sz="4400" dirty="0" smtClean="0">
                <a:solidFill>
                  <a:srgbClr val="FFC000"/>
                </a:solidFill>
              </a:rPr>
              <a:t>360</a:t>
            </a:r>
            <a:r>
              <a:rPr lang="en-US" sz="4400" dirty="0" smtClean="0">
                <a:solidFill>
                  <a:srgbClr val="FFC000"/>
                </a:solidFill>
              </a:rPr>
              <a:t>° </a:t>
            </a:r>
            <a:r>
              <a:rPr lang="tr-TR" sz="4400" dirty="0" smtClean="0">
                <a:solidFill>
                  <a:srgbClr val="FFC000"/>
                </a:solidFill>
              </a:rPr>
              <a:t>değerlendirme</a:t>
            </a:r>
          </a:p>
        </p:txBody>
      </p:sp>
      <p:sp>
        <p:nvSpPr>
          <p:cNvPr id="48131" name="2 İçerik Yer Tutucusu"/>
          <p:cNvSpPr>
            <a:spLocks noGrp="1"/>
          </p:cNvSpPr>
          <p:nvPr>
            <p:ph idx="1"/>
          </p:nvPr>
        </p:nvSpPr>
        <p:spPr>
          <a:xfrm>
            <a:off x="1071538" y="1935163"/>
            <a:ext cx="7786712" cy="4389437"/>
          </a:xfrm>
        </p:spPr>
        <p:txBody>
          <a:bodyPr/>
          <a:lstStyle/>
          <a:p>
            <a:pPr eaLnBrk="1" hangingPunct="1"/>
            <a:r>
              <a:rPr lang="tr-TR" sz="3200" dirty="0" smtClean="0"/>
              <a:t>Gerçek ortamda</a:t>
            </a:r>
          </a:p>
          <a:p>
            <a:pPr eaLnBrk="1" hangingPunct="1"/>
            <a:r>
              <a:rPr lang="tr-TR" sz="3200" dirty="0" smtClean="0"/>
              <a:t>Farklı değerlendiriciler</a:t>
            </a:r>
          </a:p>
          <a:p>
            <a:pPr eaLnBrk="1" hangingPunct="1"/>
            <a:r>
              <a:rPr lang="tr-TR" sz="3200" dirty="0" smtClean="0"/>
              <a:t>Farklı görüşler</a:t>
            </a:r>
          </a:p>
          <a:p>
            <a:pPr eaLnBrk="1" hangingPunct="1"/>
            <a:r>
              <a:rPr lang="tr-TR" sz="3200" dirty="0" smtClean="0"/>
              <a:t>Çok sayıda değerlendirici</a:t>
            </a:r>
          </a:p>
          <a:p>
            <a:pPr eaLnBrk="1" hangingPunct="1"/>
            <a:r>
              <a:rPr lang="tr-TR" sz="3200" dirty="0" smtClean="0"/>
              <a:t>Farklı formlar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285728"/>
            <a:ext cx="7429552" cy="104935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360° 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Değerlendirme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2913063" y="2514600"/>
            <a:ext cx="3048000" cy="3352800"/>
          </a:xfrm>
          <a:prstGeom prst="ellipse">
            <a:avLst/>
          </a:prstGeom>
          <a:solidFill>
            <a:schemeClr val="bg2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>
              <a:latin typeface="Constantia" pitchFamily="18" charset="0"/>
            </a:endParaRPr>
          </a:p>
        </p:txBody>
      </p:sp>
      <p:sp>
        <p:nvSpPr>
          <p:cNvPr id="659460" name="Text Box 4"/>
          <p:cNvSpPr txBox="1">
            <a:spLocks noChangeArrowheads="1"/>
          </p:cNvSpPr>
          <p:nvPr/>
        </p:nvSpPr>
        <p:spPr bwMode="auto">
          <a:xfrm>
            <a:off x="2916238" y="1989138"/>
            <a:ext cx="3048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+mn-cs"/>
              </a:rPr>
              <a:t>HASTALAR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6143625" y="3895725"/>
            <a:ext cx="2738438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tr-TR" sz="2400" b="1">
                <a:latin typeface="Times New Roman" pitchFamily="18" charset="0"/>
              </a:rPr>
              <a:t>  </a:t>
            </a:r>
            <a:r>
              <a:rPr lang="tr-TR" sz="2400" b="1">
                <a:solidFill>
                  <a:srgbClr val="EF820B"/>
                </a:solidFill>
                <a:latin typeface="Times New Roman" pitchFamily="18" charset="0"/>
              </a:rPr>
              <a:t>EĞİTİM VEREN</a:t>
            </a:r>
            <a:endParaRPr lang="en-US" sz="2400" b="1">
              <a:solidFill>
                <a:srgbClr val="EF820B"/>
              </a:solidFill>
              <a:latin typeface="Times New Roman" pitchFamily="18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116263" y="5943600"/>
            <a:ext cx="27082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2400" b="1">
                <a:solidFill>
                  <a:srgbClr val="FF0000"/>
                </a:solidFill>
                <a:latin typeface="Times New Roman" pitchFamily="18" charset="0"/>
              </a:rPr>
              <a:t>HEMŞİRELER</a:t>
            </a: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755650" y="3933825"/>
            <a:ext cx="2032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tr-TR" sz="2400" b="1" dirty="0">
                <a:solidFill>
                  <a:srgbClr val="7030A0"/>
                </a:solidFill>
                <a:latin typeface="Times New Roman" pitchFamily="18" charset="0"/>
              </a:rPr>
              <a:t>AKRANLAR</a:t>
            </a:r>
            <a:endParaRPr lang="en-US" sz="2400" b="1" dirty="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563938" y="3860800"/>
            <a:ext cx="17526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tr-TR" sz="2400" b="1" dirty="0">
                <a:solidFill>
                  <a:schemeClr val="tx2"/>
                </a:solidFill>
                <a:latin typeface="Times New Roman" pitchFamily="18" charset="0"/>
              </a:rPr>
              <a:t>KENDİSİ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>
            <a:off x="4191000" y="4800600"/>
            <a:ext cx="473075" cy="990600"/>
          </a:xfrm>
          <a:prstGeom prst="upArrow">
            <a:avLst>
              <a:gd name="adj1" fmla="val 50000"/>
              <a:gd name="adj2" fmla="val 52349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>
              <a:latin typeface="Constantia" pitchFamily="18" charset="0"/>
            </a:endParaRPr>
          </a:p>
        </p:txBody>
      </p:sp>
      <p:sp>
        <p:nvSpPr>
          <p:cNvPr id="47114" name="AutoShape 10"/>
          <p:cNvSpPr>
            <a:spLocks noChangeArrowheads="1"/>
          </p:cNvSpPr>
          <p:nvPr/>
        </p:nvSpPr>
        <p:spPr bwMode="auto">
          <a:xfrm>
            <a:off x="4191000" y="2590800"/>
            <a:ext cx="473075" cy="1066800"/>
          </a:xfrm>
          <a:prstGeom prst="downArrow">
            <a:avLst>
              <a:gd name="adj1" fmla="val 50000"/>
              <a:gd name="adj2" fmla="val 56376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>
              <a:latin typeface="Constantia" pitchFamily="18" charset="0"/>
            </a:endParaRPr>
          </a:p>
        </p:txBody>
      </p:sp>
      <p:sp>
        <p:nvSpPr>
          <p:cNvPr id="47115" name="AutoShape 11"/>
          <p:cNvSpPr>
            <a:spLocks noChangeArrowheads="1"/>
          </p:cNvSpPr>
          <p:nvPr/>
        </p:nvSpPr>
        <p:spPr bwMode="auto">
          <a:xfrm>
            <a:off x="5257800" y="3886200"/>
            <a:ext cx="676275" cy="533400"/>
          </a:xfrm>
          <a:prstGeom prst="leftArrow">
            <a:avLst>
              <a:gd name="adj1" fmla="val 50000"/>
              <a:gd name="adj2" fmla="val 31696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>
              <a:latin typeface="Constantia" pitchFamily="18" charset="0"/>
            </a:endParaRPr>
          </a:p>
        </p:txBody>
      </p:sp>
      <p:sp>
        <p:nvSpPr>
          <p:cNvPr id="47116" name="AutoShape 12"/>
          <p:cNvSpPr>
            <a:spLocks noChangeArrowheads="1"/>
          </p:cNvSpPr>
          <p:nvPr/>
        </p:nvSpPr>
        <p:spPr bwMode="auto">
          <a:xfrm>
            <a:off x="2979738" y="3886200"/>
            <a:ext cx="677862" cy="533400"/>
          </a:xfrm>
          <a:prstGeom prst="rightArrow">
            <a:avLst>
              <a:gd name="adj1" fmla="val 50000"/>
              <a:gd name="adj2" fmla="val 31771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2 Başlık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/>
          <a:lstStyle/>
          <a:p>
            <a:pPr eaLnBrk="1" hangingPunct="1"/>
            <a:r>
              <a:rPr lang="tr-TR" dirty="0" smtClean="0"/>
              <a:t>Ne zaman kullanalım?</a:t>
            </a:r>
          </a:p>
        </p:txBody>
      </p:sp>
      <p:sp>
        <p:nvSpPr>
          <p:cNvPr id="49155" name="3 İçerik Yer Tutucusu"/>
          <p:cNvSpPr>
            <a:spLocks noGrp="1"/>
          </p:cNvSpPr>
          <p:nvPr>
            <p:ph idx="1"/>
          </p:nvPr>
        </p:nvSpPr>
        <p:spPr>
          <a:xfrm>
            <a:off x="1071538" y="2039938"/>
            <a:ext cx="7615262" cy="4389437"/>
          </a:xfrm>
        </p:spPr>
        <p:txBody>
          <a:bodyPr/>
          <a:lstStyle/>
          <a:p>
            <a:pPr eaLnBrk="1" hangingPunct="1"/>
            <a:r>
              <a:rPr lang="tr-TR" sz="3200" dirty="0" smtClean="0"/>
              <a:t>İletişim becerileri!</a:t>
            </a:r>
          </a:p>
          <a:p>
            <a:pPr eaLnBrk="1" hangingPunct="1"/>
            <a:r>
              <a:rPr lang="tr-TR" sz="3200" dirty="0" smtClean="0"/>
              <a:t>Profesyonel tutum!</a:t>
            </a:r>
          </a:p>
          <a:p>
            <a:pPr eaLnBrk="1" hangingPunct="1"/>
            <a:endParaRPr lang="tr-T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14348" y="228600"/>
            <a:ext cx="78200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tr-TR" sz="4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Portfolyo</a:t>
            </a:r>
            <a:endParaRPr lang="tr-TR" sz="4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57200" y="1481150"/>
            <a:ext cx="8258204" cy="4090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tr-TR" sz="2800" dirty="0">
                <a:latin typeface="Arial" pitchFamily="34" charset="0"/>
              </a:rPr>
              <a:t>Öğrencinin belirli bir amaç için yaptığı çalışmaların veya görevlerin toplandığı, öğrencinin bir süreç içerisindeki gayretini ve başarılarını yansıtan bireysel bir koleksiyondur.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</a:pPr>
            <a:endParaRPr lang="tr-TR" sz="1000" dirty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tr-TR" sz="2800" dirty="0" err="1">
                <a:latin typeface="Arial" pitchFamily="34" charset="0"/>
              </a:rPr>
              <a:t>Portfolyo</a:t>
            </a:r>
            <a:r>
              <a:rPr lang="tr-TR" sz="2800" dirty="0">
                <a:latin typeface="Arial" pitchFamily="34" charset="0"/>
              </a:rPr>
              <a:t> öğrencilerin gelişimi ve başarısı hakkında bilgi veren uygulamadır.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3600" dirty="0" smtClean="0"/>
              <a:t>İşlevlerine göre </a:t>
            </a:r>
            <a:r>
              <a:rPr lang="tr-TR" sz="3600" dirty="0" err="1" smtClean="0"/>
              <a:t>portfolyo</a:t>
            </a:r>
            <a:endParaRPr lang="en-US" sz="3600" dirty="0" smtClean="0"/>
          </a:p>
        </p:txBody>
      </p:sp>
      <p:sp>
        <p:nvSpPr>
          <p:cNvPr id="391172" name="AutoShape 4"/>
          <p:cNvSpPr>
            <a:spLocks noChangeArrowheads="1"/>
          </p:cNvSpPr>
          <p:nvPr/>
        </p:nvSpPr>
        <p:spPr bwMode="auto">
          <a:xfrm>
            <a:off x="2571736" y="2000240"/>
            <a:ext cx="3311525" cy="266541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E4CFA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076824" y="4857751"/>
            <a:ext cx="3076575" cy="1720850"/>
            <a:chOff x="3878" y="2991"/>
            <a:chExt cx="1938" cy="1084"/>
          </a:xfrm>
        </p:grpSpPr>
        <p:pic>
          <p:nvPicPr>
            <p:cNvPr id="46110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78" y="3883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111" name="Text Box 11"/>
            <p:cNvSpPr txBox="1">
              <a:spLocks noChangeArrowheads="1"/>
            </p:cNvSpPr>
            <p:nvPr/>
          </p:nvSpPr>
          <p:spPr bwMode="auto">
            <a:xfrm>
              <a:off x="4325" y="2991"/>
              <a:ext cx="149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/>
              <a:r>
                <a:rPr lang="tr-TR" sz="2000" b="1" dirty="0" smtClean="0"/>
                <a:t>Öğrenme </a:t>
              </a:r>
              <a:endParaRPr lang="en-US" sz="2000" b="1" dirty="0"/>
            </a:p>
          </p:txBody>
        </p:sp>
      </p:grpSp>
      <p:sp>
        <p:nvSpPr>
          <p:cNvPr id="391180" name="Oval 12"/>
          <p:cNvSpPr>
            <a:spLocks noChangeArrowheads="1"/>
          </p:cNvSpPr>
          <p:nvPr/>
        </p:nvSpPr>
        <p:spPr bwMode="auto">
          <a:xfrm>
            <a:off x="4071934" y="2000240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nl-NL" sz="1800" b="1"/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3067050" y="1519238"/>
            <a:ext cx="3233738" cy="396875"/>
            <a:chOff x="1156" y="3838"/>
            <a:chExt cx="2037" cy="250"/>
          </a:xfrm>
        </p:grpSpPr>
        <p:pic>
          <p:nvPicPr>
            <p:cNvPr id="46102" name="Picture 2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56" y="3872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103" name="Text Box 26"/>
            <p:cNvSpPr txBox="1">
              <a:spLocks noChangeArrowheads="1"/>
            </p:cNvSpPr>
            <p:nvPr/>
          </p:nvSpPr>
          <p:spPr bwMode="auto">
            <a:xfrm>
              <a:off x="1429" y="3838"/>
              <a:ext cx="17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/>
              <a:r>
                <a:rPr lang="tr-TR" sz="2000" b="1" dirty="0" smtClean="0"/>
                <a:t>Asistan Karnesi</a:t>
              </a:r>
              <a:endParaRPr lang="en-US" sz="2000" b="1" dirty="0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857224" y="4857760"/>
            <a:ext cx="3233738" cy="400050"/>
            <a:chOff x="1156" y="3838"/>
            <a:chExt cx="2037" cy="252"/>
          </a:xfrm>
        </p:grpSpPr>
        <p:pic>
          <p:nvPicPr>
            <p:cNvPr id="46100" name="Picture 2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56" y="3872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101" name="Text Box 29"/>
            <p:cNvSpPr txBox="1">
              <a:spLocks noChangeArrowheads="1"/>
            </p:cNvSpPr>
            <p:nvPr/>
          </p:nvSpPr>
          <p:spPr bwMode="auto">
            <a:xfrm>
              <a:off x="1429" y="3838"/>
              <a:ext cx="17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/>
              <a:r>
                <a:rPr lang="tr-TR" sz="2000" b="1" dirty="0" smtClean="0"/>
                <a:t>Değerlendirme</a:t>
              </a:r>
              <a:endParaRPr lang="en-US" sz="2000" b="1" dirty="0"/>
            </a:p>
          </p:txBody>
        </p:sp>
      </p:grpSp>
      <p:sp>
        <p:nvSpPr>
          <p:cNvPr id="391198" name="Oval 30"/>
          <p:cNvSpPr>
            <a:spLocks noChangeArrowheads="1"/>
          </p:cNvSpPr>
          <p:nvPr/>
        </p:nvSpPr>
        <p:spPr bwMode="auto">
          <a:xfrm>
            <a:off x="5643570" y="450057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nl-NL" sz="1800" b="1"/>
          </a:p>
        </p:txBody>
      </p:sp>
      <p:sp>
        <p:nvSpPr>
          <p:cNvPr id="391199" name="Oval 31"/>
          <p:cNvSpPr>
            <a:spLocks noChangeArrowheads="1"/>
          </p:cNvSpPr>
          <p:nvPr/>
        </p:nvSpPr>
        <p:spPr bwMode="auto">
          <a:xfrm>
            <a:off x="2428860" y="4429132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nl-NL" sz="1800" b="1"/>
          </a:p>
        </p:txBody>
      </p:sp>
      <p:sp>
        <p:nvSpPr>
          <p:cNvPr id="46099" name="Text Box 34"/>
          <p:cNvSpPr txBox="1">
            <a:spLocks noChangeArrowheads="1"/>
          </p:cNvSpPr>
          <p:nvPr/>
        </p:nvSpPr>
        <p:spPr bwMode="auto">
          <a:xfrm>
            <a:off x="5923004" y="3286124"/>
            <a:ext cx="2935244" cy="1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tr-TR" sz="2000" b="1" dirty="0" smtClean="0"/>
              <a:t>İ</a:t>
            </a:r>
            <a:r>
              <a:rPr lang="en-US" sz="2000" b="1" dirty="0" smtClean="0"/>
              <a:t>deal </a:t>
            </a:r>
            <a:r>
              <a:rPr lang="en-US" sz="2000" b="1" dirty="0" err="1" smtClean="0"/>
              <a:t>portfol</a:t>
            </a:r>
            <a:r>
              <a:rPr lang="tr-TR" sz="2000" b="1" dirty="0" smtClean="0"/>
              <a:t>yo</a:t>
            </a:r>
            <a:endParaRPr lang="en-US" sz="2000" b="1" dirty="0"/>
          </a:p>
        </p:txBody>
      </p:sp>
      <p:sp>
        <p:nvSpPr>
          <p:cNvPr id="391205" name="Line 37"/>
          <p:cNvSpPr>
            <a:spLocks noChangeShapeType="1"/>
          </p:cNvSpPr>
          <p:nvPr/>
        </p:nvSpPr>
        <p:spPr bwMode="auto">
          <a:xfrm>
            <a:off x="4357686" y="3357562"/>
            <a:ext cx="13684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tr-TR"/>
          </a:p>
        </p:txBody>
      </p:sp>
      <p:pic>
        <p:nvPicPr>
          <p:cNvPr id="32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492919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1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1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1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1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50289E-6 L 0.10225 0.2779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91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5.78035E-7 L -0.23611 0.0053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91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0508 L 0.1342 -0.1202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9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80" grpId="0" animBg="1"/>
      <p:bldP spid="391180" grpId="1" animBg="1"/>
      <p:bldP spid="391180" grpId="2" animBg="1"/>
      <p:bldP spid="391198" grpId="0" animBg="1"/>
      <p:bldP spid="391198" grpId="1" animBg="1"/>
      <p:bldP spid="391198" grpId="2" animBg="1"/>
      <p:bldP spid="391199" grpId="0" animBg="1"/>
      <p:bldP spid="391199" grpId="1" animBg="1"/>
      <p:bldP spid="39120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357166"/>
            <a:ext cx="8229600" cy="1143000"/>
          </a:xfrm>
        </p:spPr>
        <p:txBody>
          <a:bodyPr/>
          <a:lstStyle/>
          <a:p>
            <a:r>
              <a:rPr lang="tr-TR" sz="3600" dirty="0" err="1"/>
              <a:t>Portfolyo</a:t>
            </a:r>
            <a:r>
              <a:rPr lang="tr-TR" sz="3600" dirty="0"/>
              <a:t> içeriği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tr-TR" sz="2800" dirty="0"/>
              <a:t>Yazılı rapor ve araştırma projesi</a:t>
            </a:r>
          </a:p>
          <a:p>
            <a:pPr marL="609600" indent="-609600">
              <a:lnSpc>
                <a:spcPct val="80000"/>
              </a:lnSpc>
            </a:pPr>
            <a:r>
              <a:rPr lang="tr-TR" sz="2800" dirty="0"/>
              <a:t>Performansın değerlendirmesinin örneği (kliniklerden eğitici raporu)</a:t>
            </a:r>
          </a:p>
          <a:p>
            <a:pPr marL="609600" indent="-609600">
              <a:lnSpc>
                <a:spcPct val="80000"/>
              </a:lnSpc>
            </a:pPr>
            <a:r>
              <a:rPr lang="tr-TR" sz="2800" dirty="0"/>
              <a:t>Hasta veya akranı ile iletişim video kaydı</a:t>
            </a:r>
          </a:p>
          <a:p>
            <a:pPr marL="609600" indent="-609600">
              <a:lnSpc>
                <a:spcPct val="80000"/>
              </a:lnSpc>
            </a:pPr>
            <a:r>
              <a:rPr lang="tr-TR" sz="2800" dirty="0"/>
              <a:t>Uygulama deneyiminin örnekleri</a:t>
            </a:r>
          </a:p>
          <a:p>
            <a:pPr marL="609600" indent="-609600">
              <a:lnSpc>
                <a:spcPct val="80000"/>
              </a:lnSpc>
            </a:pPr>
            <a:r>
              <a:rPr lang="tr-TR" sz="2800" dirty="0"/>
              <a:t>Hasta kayıtları</a:t>
            </a:r>
          </a:p>
          <a:p>
            <a:pPr marL="609600" indent="-609600">
              <a:lnSpc>
                <a:spcPct val="80000"/>
              </a:lnSpc>
            </a:pPr>
            <a:r>
              <a:rPr lang="tr-TR" sz="2800" dirty="0"/>
              <a:t>Tavsiye mektupları</a:t>
            </a:r>
          </a:p>
          <a:p>
            <a:pPr marL="609600" indent="-609600">
              <a:lnSpc>
                <a:spcPct val="80000"/>
              </a:lnSpc>
            </a:pPr>
            <a:r>
              <a:rPr lang="tr-TR" sz="2800" dirty="0"/>
              <a:t>Özgeçmiş</a:t>
            </a:r>
          </a:p>
          <a:p>
            <a:pPr marL="609600" indent="-609600">
              <a:lnSpc>
                <a:spcPct val="80000"/>
              </a:lnSpc>
            </a:pPr>
            <a:r>
              <a:rPr lang="tr-TR" sz="2800" dirty="0"/>
              <a:t>Profesyonel gelişimleri üzerine ve bilgileri üzerine yazılı metindir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Tam olarak </a:t>
            </a:r>
            <a:r>
              <a:rPr lang="tr-TR" dirty="0" err="1" smtClean="0"/>
              <a:t>portfolyo</a:t>
            </a:r>
            <a:r>
              <a:rPr lang="tr-TR" dirty="0" smtClean="0"/>
              <a:t>;</a:t>
            </a:r>
            <a:endParaRPr lang="en-US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921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Amaç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000" dirty="0" smtClean="0"/>
              <a:t>Yetiştiricilik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000" dirty="0" smtClean="0"/>
              <a:t>Değerlendirme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000" dirty="0" err="1" smtClean="0"/>
              <a:t>Dökümente</a:t>
            </a:r>
            <a:r>
              <a:rPr lang="tr-TR" sz="2000" dirty="0" smtClean="0"/>
              <a:t> etme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Yapılandırma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000" dirty="0" smtClean="0"/>
              <a:t>Mesleki çıktılar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000" dirty="0" smtClean="0"/>
              <a:t>Yeterlikler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 dirty="0" smtClean="0"/>
              <a:t>Görevler, mesleki sorumluluklar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Etkileşim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000" dirty="0" smtClean="0"/>
              <a:t>Yetiştirici, </a:t>
            </a:r>
            <a:r>
              <a:rPr lang="tr-TR" sz="2000" dirty="0" err="1" smtClean="0"/>
              <a:t>Mentor</a:t>
            </a:r>
            <a:r>
              <a:rPr lang="tr-TR" sz="2000" dirty="0" smtClean="0"/>
              <a:t>, Akranlar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Değerlendirme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000" dirty="0" smtClean="0"/>
              <a:t>Bütüncül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Öneriler;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Çıktıya dayalı bir sistemde ideal değerlendirme aracı</a:t>
            </a:r>
          </a:p>
          <a:p>
            <a:r>
              <a:rPr lang="tr-TR" dirty="0" smtClean="0"/>
              <a:t>Öğrenmeyi güdülemede etkili (</a:t>
            </a:r>
            <a:r>
              <a:rPr lang="tr-TR" dirty="0" err="1" smtClean="0"/>
              <a:t>refleksiyon</a:t>
            </a:r>
            <a:r>
              <a:rPr lang="tr-TR" dirty="0" smtClean="0"/>
              <a:t>)</a:t>
            </a:r>
          </a:p>
          <a:p>
            <a:r>
              <a:rPr lang="tr-TR" dirty="0" smtClean="0"/>
              <a:t>Amaç çok iyi tanımlanmalı</a:t>
            </a:r>
          </a:p>
          <a:p>
            <a:r>
              <a:rPr lang="tr-TR" dirty="0" smtClean="0"/>
              <a:t>İdeal </a:t>
            </a:r>
            <a:r>
              <a:rPr lang="tr-TR" dirty="0" err="1" smtClean="0"/>
              <a:t>portfolyo</a:t>
            </a:r>
            <a:r>
              <a:rPr lang="tr-TR" dirty="0" smtClean="0"/>
              <a:t> “az ve özlü”</a:t>
            </a:r>
          </a:p>
          <a:p>
            <a:r>
              <a:rPr lang="tr-TR" dirty="0" smtClean="0"/>
              <a:t>Mümkün olduğunca çok sosyal etkileşim</a:t>
            </a:r>
          </a:p>
          <a:p>
            <a:r>
              <a:rPr lang="tr-TR" dirty="0" smtClean="0"/>
              <a:t>Değerlendirmede </a:t>
            </a:r>
            <a:r>
              <a:rPr lang="tr-TR" dirty="0" err="1" smtClean="0"/>
              <a:t>subjektifliği</a:t>
            </a:r>
            <a:r>
              <a:rPr lang="tr-TR" dirty="0" smtClean="0"/>
              <a:t> azaltmak ve kriterler belirlemek önemli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 smtClean="0"/>
              <a:t>Portfol</a:t>
            </a:r>
            <a:r>
              <a:rPr lang="tr-TR" dirty="0" smtClean="0"/>
              <a:t>y</a:t>
            </a:r>
            <a:r>
              <a:rPr lang="en-GB" dirty="0" smtClean="0"/>
              <a:t>o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pic>
        <p:nvPicPr>
          <p:cNvPr id="48132" name="Picture 4" descr="simpson-pract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857364"/>
            <a:ext cx="7215238" cy="473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Performans</a:t>
            </a:r>
            <a:endParaRPr lang="tr-T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Klinik</a:t>
            </a:r>
            <a:r>
              <a:rPr lang="tr-TR" dirty="0" smtClean="0">
                <a:latin typeface="Arial" pitchFamily="34" charset="0"/>
              </a:rPr>
              <a:t>te </a:t>
            </a:r>
            <a:r>
              <a:rPr lang="tr-TR" dirty="0" smtClean="0"/>
              <a:t>bir işi yerine getirirken sergilediğimiz</a:t>
            </a:r>
            <a:r>
              <a:rPr lang="tr-TR" dirty="0" smtClean="0">
                <a:latin typeface="Arial" pitchFamily="34" charset="0"/>
              </a:rPr>
              <a:t>, </a:t>
            </a:r>
            <a:r>
              <a:rPr lang="tr-TR" dirty="0" smtClean="0"/>
              <a:t>ilgili tüm yeterlik</a:t>
            </a:r>
            <a:r>
              <a:rPr lang="tr-TR" dirty="0" smtClean="0">
                <a:latin typeface="Arial" pitchFamily="34" charset="0"/>
              </a:rPr>
              <a:t>lerin b</a:t>
            </a:r>
            <a:r>
              <a:rPr lang="tr-TR" dirty="0" smtClean="0"/>
              <a:t>ir araya gelmesi</a:t>
            </a:r>
            <a:r>
              <a:rPr lang="tr-TR" dirty="0" smtClean="0">
                <a:latin typeface="Arial" pitchFamily="34" charset="0"/>
              </a:rPr>
              <a:t>y</a:t>
            </a:r>
            <a:r>
              <a:rPr lang="tr-TR" dirty="0" smtClean="0"/>
              <a:t>le oluşan davranış bütünü</a:t>
            </a:r>
          </a:p>
          <a:p>
            <a:r>
              <a:rPr lang="tr-TR" dirty="0" smtClean="0"/>
              <a:t>Klinik akıl yürütme</a:t>
            </a:r>
          </a:p>
          <a:p>
            <a:endParaRPr lang="tr-TR" dirty="0" smtClean="0"/>
          </a:p>
          <a:p>
            <a:r>
              <a:rPr lang="tr-TR" dirty="0" smtClean="0"/>
              <a:t>Profesyonellik</a:t>
            </a:r>
          </a:p>
          <a:p>
            <a:endParaRPr lang="tr-TR" dirty="0" smtClean="0"/>
          </a:p>
          <a:p>
            <a:r>
              <a:rPr lang="tr-TR" dirty="0" smtClean="0"/>
              <a:t>İletişim</a:t>
            </a:r>
          </a:p>
          <a:p>
            <a:endParaRPr lang="tr-TR" dirty="0" smtClean="0"/>
          </a:p>
          <a:p>
            <a:r>
              <a:rPr lang="tr-TR" dirty="0" smtClean="0"/>
              <a:t>Organizasyon/planlama</a:t>
            </a:r>
          </a:p>
          <a:p>
            <a:endParaRPr lang="tr-TR" dirty="0"/>
          </a:p>
        </p:txBody>
      </p:sp>
      <p:sp>
        <p:nvSpPr>
          <p:cNvPr id="6" name="5 Çarpı"/>
          <p:cNvSpPr/>
          <p:nvPr/>
        </p:nvSpPr>
        <p:spPr>
          <a:xfrm>
            <a:off x="1214414" y="3500438"/>
            <a:ext cx="500066" cy="428628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Çarpı"/>
          <p:cNvSpPr/>
          <p:nvPr/>
        </p:nvSpPr>
        <p:spPr>
          <a:xfrm>
            <a:off x="1214414" y="4429132"/>
            <a:ext cx="500066" cy="428628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Çarpı"/>
          <p:cNvSpPr/>
          <p:nvPr/>
        </p:nvSpPr>
        <p:spPr>
          <a:xfrm>
            <a:off x="1214414" y="5357826"/>
            <a:ext cx="500066" cy="428628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err="1" smtClean="0"/>
              <a:t>Özdeğerlendirme</a:t>
            </a:r>
            <a:endParaRPr lang="tr-TR" dirty="0" smtClean="0"/>
          </a:p>
        </p:txBody>
      </p:sp>
      <p:pic>
        <p:nvPicPr>
          <p:cNvPr id="64515" name="Picture 4" descr="mantık hataları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03475" y="1485900"/>
            <a:ext cx="3681413" cy="44640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857356" y="1142984"/>
          <a:ext cx="664373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sunumda neler var?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§"/>
            </a:pPr>
            <a:r>
              <a:rPr lang="tr-TR" dirty="0" smtClean="0"/>
              <a:t>Performans ve yetkinlik, </a:t>
            </a:r>
          </a:p>
          <a:p>
            <a:pPr lvl="0">
              <a:buFont typeface="Wingdings" pitchFamily="2" charset="2"/>
              <a:buChar char="§"/>
            </a:pPr>
            <a:r>
              <a:rPr lang="tr-TR" dirty="0" smtClean="0"/>
              <a:t>Değerlendirmenin amacı</a:t>
            </a:r>
          </a:p>
          <a:p>
            <a:pPr lvl="0">
              <a:buFont typeface="Wingdings" pitchFamily="2" charset="2"/>
              <a:buChar char="§"/>
            </a:pPr>
            <a:r>
              <a:rPr lang="tr-TR" dirty="0" smtClean="0"/>
              <a:t>Klinikte değerlendirme nasıl olmalı?</a:t>
            </a:r>
          </a:p>
          <a:p>
            <a:pPr lvl="0">
              <a:buFont typeface="Wingdings" pitchFamily="2" charset="2"/>
              <a:buChar char="§"/>
            </a:pPr>
            <a:r>
              <a:rPr lang="tr-TR" dirty="0" smtClean="0"/>
              <a:t>Klinikte kullanılabilecek değerlendirme yöntemleri</a:t>
            </a:r>
          </a:p>
          <a:p>
            <a:pPr lvl="0">
              <a:buFont typeface="Wingdings" pitchFamily="2" charset="2"/>
              <a:buChar char="§"/>
            </a:pPr>
            <a:r>
              <a:rPr lang="tr-TR" dirty="0" smtClean="0"/>
              <a:t>Doğrudan/dolaylı değerlendirme</a:t>
            </a:r>
          </a:p>
          <a:p>
            <a:pPr lvl="0">
              <a:buFont typeface="Wingdings" pitchFamily="2" charset="2"/>
              <a:buChar char="§"/>
            </a:pPr>
            <a:r>
              <a:rPr lang="tr-TR" dirty="0" smtClean="0"/>
              <a:t>Mini-klinik sınav, </a:t>
            </a:r>
            <a:r>
              <a:rPr lang="tr-TR" dirty="0" err="1" smtClean="0"/>
              <a:t>portfolyo</a:t>
            </a:r>
            <a:r>
              <a:rPr lang="tr-TR" dirty="0" smtClean="0"/>
              <a:t>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86808" cy="100013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Değerlendirmenin amacı nedir?</a:t>
            </a:r>
            <a:endParaRPr lang="tr-TR" dirty="0"/>
          </a:p>
        </p:txBody>
      </p:sp>
      <p:grpSp>
        <p:nvGrpSpPr>
          <p:cNvPr id="2" name="6 Grup"/>
          <p:cNvGrpSpPr>
            <a:grpSpLocks/>
          </p:cNvGrpSpPr>
          <p:nvPr/>
        </p:nvGrpSpPr>
        <p:grpSpPr bwMode="auto">
          <a:xfrm>
            <a:off x="3929063" y="4214813"/>
            <a:ext cx="4857750" cy="785812"/>
            <a:chOff x="4071934" y="5072074"/>
            <a:chExt cx="4857784" cy="785818"/>
          </a:xfrm>
        </p:grpSpPr>
        <p:sp>
          <p:nvSpPr>
            <p:cNvPr id="4" name="3 Dikdörtgen"/>
            <p:cNvSpPr/>
            <p:nvPr/>
          </p:nvSpPr>
          <p:spPr>
            <a:xfrm>
              <a:off x="4071934" y="5072074"/>
              <a:ext cx="4857784" cy="7858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6" name="5 Metin kutusu"/>
            <p:cNvSpPr txBox="1"/>
            <p:nvPr/>
          </p:nvSpPr>
          <p:spPr>
            <a:xfrm>
              <a:off x="4357686" y="5143512"/>
              <a:ext cx="4286280" cy="58420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sz="3200" dirty="0">
                  <a:solidFill>
                    <a:schemeClr val="bg1"/>
                  </a:solidFill>
                  <a:latin typeface="+mn-lt"/>
                  <a:cs typeface="+mn-cs"/>
                </a:rPr>
                <a:t>BİÇİMLENDİRMEK</a:t>
              </a:r>
            </a:p>
          </p:txBody>
        </p:sp>
      </p:grpSp>
      <p:grpSp>
        <p:nvGrpSpPr>
          <p:cNvPr id="7" name="10 Grup"/>
          <p:cNvGrpSpPr>
            <a:grpSpLocks/>
          </p:cNvGrpSpPr>
          <p:nvPr/>
        </p:nvGrpSpPr>
        <p:grpSpPr bwMode="auto">
          <a:xfrm>
            <a:off x="500063" y="2571750"/>
            <a:ext cx="4071937" cy="1071563"/>
            <a:chOff x="4500562" y="4000504"/>
            <a:chExt cx="4071966" cy="1071570"/>
          </a:xfrm>
        </p:grpSpPr>
        <p:sp>
          <p:nvSpPr>
            <p:cNvPr id="5" name="4 Dikdörtgen"/>
            <p:cNvSpPr/>
            <p:nvPr/>
          </p:nvSpPr>
          <p:spPr>
            <a:xfrm>
              <a:off x="4500562" y="4000504"/>
              <a:ext cx="4071966" cy="107157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dirty="0"/>
                <a:t>K</a:t>
              </a:r>
            </a:p>
          </p:txBody>
        </p:sp>
        <p:sp>
          <p:nvSpPr>
            <p:cNvPr id="8" name="7 Metin kutusu"/>
            <p:cNvSpPr txBox="1"/>
            <p:nvPr/>
          </p:nvSpPr>
          <p:spPr>
            <a:xfrm>
              <a:off x="4643438" y="4286256"/>
              <a:ext cx="3571900" cy="58420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r-TR" sz="3200" dirty="0">
                  <a:solidFill>
                    <a:schemeClr val="bg1"/>
                  </a:solidFill>
                  <a:latin typeface="+mn-lt"/>
                  <a:cs typeface="+mn-cs"/>
                </a:rPr>
                <a:t>KARAR VERMEK</a:t>
              </a:r>
            </a:p>
          </p:txBody>
        </p:sp>
      </p:grpSp>
      <p:sp>
        <p:nvSpPr>
          <p:cNvPr id="9" name="8 Aşağı Ok"/>
          <p:cNvSpPr/>
          <p:nvPr/>
        </p:nvSpPr>
        <p:spPr>
          <a:xfrm>
            <a:off x="1714500" y="1785938"/>
            <a:ext cx="1000125" cy="642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0" name="9 Aşağı Ok"/>
          <p:cNvSpPr/>
          <p:nvPr/>
        </p:nvSpPr>
        <p:spPr>
          <a:xfrm>
            <a:off x="5929313" y="1857375"/>
            <a:ext cx="1000125" cy="2000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569</TotalTime>
  <Words>1540</Words>
  <Application>Microsoft Office PowerPoint</Application>
  <PresentationFormat>Ekran Gösterisi (4:3)</PresentationFormat>
  <Paragraphs>451</Paragraphs>
  <Slides>60</Slides>
  <Notes>27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60</vt:i4>
      </vt:variant>
    </vt:vector>
  </HeadingPairs>
  <TitlesOfParts>
    <vt:vector size="61" baseType="lpstr">
      <vt:lpstr>Görünüş</vt:lpstr>
      <vt:lpstr>Klinikte Performansı Değerlendirme</vt:lpstr>
      <vt:lpstr>Slayt 2</vt:lpstr>
      <vt:lpstr>Bu karelerde neler gördünüz?</vt:lpstr>
      <vt:lpstr>Yetkin bir klinisyenin performansı</vt:lpstr>
      <vt:lpstr>Yeterlik (yetkinlik)</vt:lpstr>
      <vt:lpstr>Performans</vt:lpstr>
      <vt:lpstr>Slayt 7</vt:lpstr>
      <vt:lpstr>Bu sunumda neler var?</vt:lpstr>
      <vt:lpstr>Değerlendirmenin amacı nedir?</vt:lpstr>
      <vt:lpstr>Değerlendirmenin amacı nedir?</vt:lpstr>
      <vt:lpstr>Değerlendirme Manifestosu</vt:lpstr>
      <vt:lpstr>Değerlendirme Prensipleri  (PMETB,2006)</vt:lpstr>
      <vt:lpstr>Slayt 13</vt:lpstr>
      <vt:lpstr>Klinikte Eğitim ve Değerlendirme!!!</vt:lpstr>
      <vt:lpstr>İrlanda;</vt:lpstr>
      <vt:lpstr>Hollanda;</vt:lpstr>
      <vt:lpstr>Üçüncü Yıl Asistanlarınızdan Biri…</vt:lpstr>
      <vt:lpstr>NASIL KARAR VERDİNİZ?</vt:lpstr>
      <vt:lpstr>Klinik Eğitim Yapılandırmasında “Değerlendirme Süreci”</vt:lpstr>
      <vt:lpstr>Slayt 20</vt:lpstr>
      <vt:lpstr>Yöntemler</vt:lpstr>
      <vt:lpstr>Slayt 22</vt:lpstr>
      <vt:lpstr>Yöntemler </vt:lpstr>
      <vt:lpstr>İş Başında Eğitim-Değerlendirme? </vt:lpstr>
      <vt:lpstr>İŞ BAŞINDA DEĞERLENDİRME NEDİR?</vt:lpstr>
      <vt:lpstr>Neden İş Başında Değerlendirme?</vt:lpstr>
      <vt:lpstr>ZAMAN ÇATIŞMASI</vt:lpstr>
      <vt:lpstr>NELERİ ÖLÇEBİLİRİZ?</vt:lpstr>
      <vt:lpstr>NASIL YAPILANDIRILMALI</vt:lpstr>
      <vt:lpstr>Blueprint</vt:lpstr>
      <vt:lpstr>Slayt 31</vt:lpstr>
      <vt:lpstr>Tıbbi Uzman (RYCP,2009)</vt:lpstr>
      <vt:lpstr>Öykü alma, Muayene, Araştırma, Tedavi ve Kayıt Tutma 1. çıktı</vt:lpstr>
      <vt:lpstr>Klinikte eğitim ve değerlendirme</vt:lpstr>
      <vt:lpstr>Etik kurallar</vt:lpstr>
      <vt:lpstr>HASTA!!!</vt:lpstr>
      <vt:lpstr>Mini Klinik Sınav</vt:lpstr>
      <vt:lpstr>GERÇEK HAYAT!</vt:lpstr>
      <vt:lpstr>MİNİ-KS</vt:lpstr>
      <vt:lpstr>Uygulama</vt:lpstr>
      <vt:lpstr>Slayt 41</vt:lpstr>
      <vt:lpstr>NELER DEĞERLENDİRİLİR?</vt:lpstr>
      <vt:lpstr>5 ÖNERİ</vt:lpstr>
      <vt:lpstr>5 ÖNERİ</vt:lpstr>
      <vt:lpstr>Slayt 45</vt:lpstr>
      <vt:lpstr>5 ÖNERİ</vt:lpstr>
      <vt:lpstr>Slayt 47</vt:lpstr>
      <vt:lpstr>Slayt 48</vt:lpstr>
      <vt:lpstr>Slayt 49</vt:lpstr>
      <vt:lpstr>Slayt 50</vt:lpstr>
      <vt:lpstr>360° değerlendirme</vt:lpstr>
      <vt:lpstr>360° Değerlendirme</vt:lpstr>
      <vt:lpstr>Ne zaman kullanalım?</vt:lpstr>
      <vt:lpstr>Slayt 54</vt:lpstr>
      <vt:lpstr>İşlevlerine göre portfolyo</vt:lpstr>
      <vt:lpstr>Portfolyo içeriği</vt:lpstr>
      <vt:lpstr>Tam olarak portfolyo;</vt:lpstr>
      <vt:lpstr>Öneriler;</vt:lpstr>
      <vt:lpstr>Portfolyo</vt:lpstr>
      <vt:lpstr>Özdeğerlendirme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Windows User</dc:creator>
  <cp:lastModifiedBy>Windows User</cp:lastModifiedBy>
  <cp:revision>29</cp:revision>
  <dcterms:created xsi:type="dcterms:W3CDTF">2010-05-29T11:15:14Z</dcterms:created>
  <dcterms:modified xsi:type="dcterms:W3CDTF">2010-06-02T19:16:21Z</dcterms:modified>
</cp:coreProperties>
</file>